
<file path=[Content_Types].xml><?xml version="1.0" encoding="utf-8"?>
<Types xmlns="http://schemas.openxmlformats.org/package/2006/content-types">
  <Default Extension="emf" ContentType="image/x-emf"/>
  <Default Extension="jpeg" ContentType="image/jpeg"/>
  <Default Extension="m4a" ContentType="audio/mp4"/>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5.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6.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7.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8.xml" ContentType="application/vnd.openxmlformats-officedocument.theme+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77" r:id="rId1"/>
    <p:sldMasterId id="2147483958" r:id="rId2"/>
    <p:sldMasterId id="2147483965" r:id="rId3"/>
    <p:sldMasterId id="2147483979" r:id="rId4"/>
    <p:sldMasterId id="2147483991" r:id="rId5"/>
    <p:sldMasterId id="2147484083" r:id="rId6"/>
    <p:sldMasterId id="2147484303" r:id="rId7"/>
    <p:sldMasterId id="2147484232" r:id="rId8"/>
    <p:sldMasterId id="2147484277" r:id="rId9"/>
  </p:sldMasterIdLst>
  <p:notesMasterIdLst>
    <p:notesMasterId r:id="rId36"/>
  </p:notesMasterIdLst>
  <p:sldIdLst>
    <p:sldId id="1507" r:id="rId10"/>
    <p:sldId id="1471" r:id="rId11"/>
    <p:sldId id="1472" r:id="rId12"/>
    <p:sldId id="1508" r:id="rId13"/>
    <p:sldId id="1474" r:id="rId14"/>
    <p:sldId id="1475" r:id="rId15"/>
    <p:sldId id="1476" r:id="rId16"/>
    <p:sldId id="1477" r:id="rId17"/>
    <p:sldId id="1478" r:id="rId18"/>
    <p:sldId id="1479" r:id="rId19"/>
    <p:sldId id="1480" r:id="rId20"/>
    <p:sldId id="1481" r:id="rId21"/>
    <p:sldId id="1482" r:id="rId22"/>
    <p:sldId id="1505" r:id="rId23"/>
    <p:sldId id="1483" r:id="rId24"/>
    <p:sldId id="1484" r:id="rId25"/>
    <p:sldId id="1485" r:id="rId26"/>
    <p:sldId id="1486" r:id="rId27"/>
    <p:sldId id="1487" r:id="rId28"/>
    <p:sldId id="1488" r:id="rId29"/>
    <p:sldId id="1489" r:id="rId30"/>
    <p:sldId id="1506" r:id="rId31"/>
    <p:sldId id="273" r:id="rId32"/>
    <p:sldId id="1510" r:id="rId33"/>
    <p:sldId id="1509" r:id="rId34"/>
    <p:sldId id="1503" r:id="rId35"/>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ristin Peyton" initials="KP" lastIdx="9" clrIdx="0">
    <p:extLst>
      <p:ext uri="{19B8F6BF-5375-455C-9EA6-DF929625EA0E}">
        <p15:presenceInfo xmlns:p15="http://schemas.microsoft.com/office/powerpoint/2012/main" userId="S::kpeyton@emmes.com::f36a1db6-0495-4af2-bca3-795e9436c368" providerId="AD"/>
      </p:ext>
    </p:extLst>
  </p:cmAuthor>
  <p:cmAuthor id="2" name="Brittainy North" initials="BN" lastIdx="1" clrIdx="1">
    <p:extLst>
      <p:ext uri="{19B8F6BF-5375-455C-9EA6-DF929625EA0E}">
        <p15:presenceInfo xmlns:p15="http://schemas.microsoft.com/office/powerpoint/2012/main" userId="S::bnorth@emmes.com::c1e25492-e1a6-445f-80af-1a4d88a5dd3f"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3A70A"/>
    <a:srgbClr val="990033"/>
    <a:srgbClr val="0079C1"/>
    <a:srgbClr val="00A0DD"/>
    <a:srgbClr val="F6B331"/>
    <a:srgbClr val="EA7200"/>
    <a:srgbClr val="555557"/>
    <a:srgbClr val="BDCC2A"/>
    <a:srgbClr val="99999A"/>
    <a:srgbClr val="A8F34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149" autoAdjust="0"/>
    <p:restoredTop sz="90204" autoAdjust="0"/>
  </p:normalViewPr>
  <p:slideViewPr>
    <p:cSldViewPr>
      <p:cViewPr varScale="1">
        <p:scale>
          <a:sx n="72" d="100"/>
          <a:sy n="72" d="100"/>
        </p:scale>
        <p:origin x="72" y="202"/>
      </p:cViewPr>
      <p:guideLst>
        <p:guide orient="horz" pos="2160"/>
        <p:guide pos="3840"/>
      </p:guideLst>
    </p:cSldViewPr>
  </p:slideViewPr>
  <p:notesTextViewPr>
    <p:cViewPr>
      <p:scale>
        <a:sx n="100" d="100"/>
        <a:sy n="100" d="100"/>
      </p:scale>
      <p:origin x="0" y="0"/>
    </p:cViewPr>
  </p:notesTextViewPr>
  <p:sorterViewPr>
    <p:cViewPr>
      <p:scale>
        <a:sx n="100" d="100"/>
        <a:sy n="100" d="100"/>
      </p:scale>
      <p:origin x="0" y="552"/>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2.xml"/><Relationship Id="rId34" Type="http://schemas.openxmlformats.org/officeDocument/2006/relationships/slide" Target="slides/slide25.xml"/><Relationship Id="rId7" Type="http://schemas.openxmlformats.org/officeDocument/2006/relationships/slideMaster" Target="slideMasters/slideMaster7.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notesMaster" Target="notesMasters/notesMaster1.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0A638929-D2C5-460C-8FB7-3821CBAD192F}" type="datetimeFigureOut">
              <a:rPr lang="en-US" smtClean="0"/>
              <a:pPr/>
              <a:t>4/12/2021</a:t>
            </a:fld>
            <a:endParaRPr lang="en-US"/>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F2811B2F-B7A4-4416-8D41-02EBE22E8F09}" type="slidenum">
              <a:rPr lang="en-US" smtClean="0"/>
              <a:pPr/>
              <a:t>‹#›</a:t>
            </a:fld>
            <a:endParaRPr lang="en-US"/>
          </a:p>
        </p:txBody>
      </p:sp>
    </p:spTree>
    <p:extLst>
      <p:ext uri="{BB962C8B-B14F-4D97-AF65-F5344CB8AC3E}">
        <p14:creationId xmlns:p14="http://schemas.microsoft.com/office/powerpoint/2010/main" val="3478551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2811B2F-B7A4-4416-8D41-02EBE22E8F09}" type="slidenum">
              <a:rPr lang="en-US" smtClean="0"/>
              <a:pPr/>
              <a:t>18</a:t>
            </a:fld>
            <a:endParaRPr lang="en-US"/>
          </a:p>
        </p:txBody>
      </p:sp>
    </p:spTree>
    <p:extLst>
      <p:ext uri="{BB962C8B-B14F-4D97-AF65-F5344CB8AC3E}">
        <p14:creationId xmlns:p14="http://schemas.microsoft.com/office/powerpoint/2010/main" val="30009517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2811B2F-B7A4-4416-8D41-02EBE22E8F09}" type="slidenum">
              <a:rPr lang="en-US" smtClean="0"/>
              <a:pPr/>
              <a:t>26</a:t>
            </a:fld>
            <a:endParaRPr lang="en-US"/>
          </a:p>
        </p:txBody>
      </p:sp>
    </p:spTree>
    <p:extLst>
      <p:ext uri="{BB962C8B-B14F-4D97-AF65-F5344CB8AC3E}">
        <p14:creationId xmlns:p14="http://schemas.microsoft.com/office/powerpoint/2010/main" val="339322515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image" Target="../media/image8.jpeg"/><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Master" Target="../slideMasters/slideMaster9.xml"/><Relationship Id="rId4" Type="http://schemas.openxmlformats.org/officeDocument/2006/relationships/image" Target="../media/image13.png"/></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12"/>
          <p:cNvGrpSpPr>
            <a:grpSpLocks/>
          </p:cNvGrpSpPr>
          <p:nvPr/>
        </p:nvGrpSpPr>
        <p:grpSpPr bwMode="auto">
          <a:xfrm>
            <a:off x="461434" y="609600"/>
            <a:ext cx="11334751" cy="5959475"/>
            <a:chOff x="346710" y="609600"/>
            <a:chExt cx="8500935" cy="5958840"/>
          </a:xfrm>
        </p:grpSpPr>
        <p:pic>
          <p:nvPicPr>
            <p:cNvPr id="5" name="Picture 9" descr="PPTTitleImage.png"/>
            <p:cNvPicPr>
              <a:picLocks noChangeAspect="1"/>
            </p:cNvPicPr>
            <p:nvPr/>
          </p:nvPicPr>
          <p:blipFill>
            <a:blip r:embed="rId2" cstate="print"/>
            <a:srcRect/>
            <a:stretch>
              <a:fillRect/>
            </a:stretch>
          </p:blipFill>
          <p:spPr bwMode="auto">
            <a:xfrm>
              <a:off x="381000" y="609600"/>
              <a:ext cx="8466645" cy="3291568"/>
            </a:xfrm>
            <a:prstGeom prst="rect">
              <a:avLst/>
            </a:prstGeom>
            <a:noFill/>
            <a:ln w="9525">
              <a:noFill/>
              <a:miter lim="800000"/>
              <a:headEnd/>
              <a:tailEnd/>
            </a:ln>
          </p:spPr>
        </p:pic>
        <p:pic>
          <p:nvPicPr>
            <p:cNvPr id="6" name="Picture 12" descr="NMDP-BTM Dual Brand logo RGB.jpg"/>
            <p:cNvPicPr>
              <a:picLocks noChangeAspect="1"/>
            </p:cNvPicPr>
            <p:nvPr/>
          </p:nvPicPr>
          <p:blipFill>
            <a:blip r:embed="rId3" cstate="print"/>
            <a:srcRect/>
            <a:stretch>
              <a:fillRect/>
            </a:stretch>
          </p:blipFill>
          <p:spPr bwMode="auto">
            <a:xfrm>
              <a:off x="346710" y="6019800"/>
              <a:ext cx="2244090" cy="548640"/>
            </a:xfrm>
            <a:prstGeom prst="rect">
              <a:avLst/>
            </a:prstGeom>
            <a:noFill/>
            <a:ln w="9525">
              <a:noFill/>
              <a:miter lim="800000"/>
              <a:headEnd/>
              <a:tailEnd/>
            </a:ln>
          </p:spPr>
        </p:pic>
      </p:grpSp>
      <p:sp>
        <p:nvSpPr>
          <p:cNvPr id="7" name="Line 6"/>
          <p:cNvSpPr>
            <a:spLocks noChangeShapeType="1"/>
          </p:cNvSpPr>
          <p:nvPr/>
        </p:nvSpPr>
        <p:spPr bwMode="auto">
          <a:xfrm>
            <a:off x="3657600" y="6324600"/>
            <a:ext cx="8534400" cy="0"/>
          </a:xfrm>
          <a:prstGeom prst="line">
            <a:avLst/>
          </a:prstGeom>
          <a:noFill/>
          <a:ln w="12700">
            <a:solidFill>
              <a:srgbClr val="B6BF00"/>
            </a:solidFill>
            <a:round/>
            <a:headEnd/>
            <a:tailEnd/>
          </a:ln>
          <a:effectLst/>
        </p:spPr>
        <p:txBody>
          <a:bodyPr/>
          <a:lstStyle/>
          <a:p>
            <a:pPr fontAlgn="base">
              <a:spcBef>
                <a:spcPct val="0"/>
              </a:spcBef>
              <a:spcAft>
                <a:spcPct val="0"/>
              </a:spcAft>
              <a:defRPr/>
            </a:pPr>
            <a:endParaRPr lang="en-US" sz="1800" dirty="0">
              <a:solidFill>
                <a:srgbClr val="000000"/>
              </a:solidFill>
              <a:latin typeface="Arial" charset="0"/>
            </a:endParaRPr>
          </a:p>
        </p:txBody>
      </p:sp>
      <p:sp>
        <p:nvSpPr>
          <p:cNvPr id="101383" name="Rectangle 7"/>
          <p:cNvSpPr>
            <a:spLocks noGrp="1" noChangeArrowheads="1"/>
          </p:cNvSpPr>
          <p:nvPr>
            <p:ph type="ctrTitle"/>
          </p:nvPr>
        </p:nvSpPr>
        <p:spPr>
          <a:xfrm>
            <a:off x="2438400" y="1447801"/>
            <a:ext cx="8839200" cy="1470025"/>
          </a:xfrm>
        </p:spPr>
        <p:txBody>
          <a:bodyPr anchor="ctr"/>
          <a:lstStyle>
            <a:lvl1pPr>
              <a:defRPr sz="3200" baseline="0">
                <a:solidFill>
                  <a:schemeClr val="bg1"/>
                </a:solidFill>
                <a:latin typeface="Arial" pitchFamily="34" charset="0"/>
                <a:cs typeface="Arial" pitchFamily="34" charset="0"/>
              </a:defRPr>
            </a:lvl1pPr>
          </a:lstStyle>
          <a:p>
            <a:r>
              <a:rPr lang="en-US"/>
              <a:t>Click to edit Master title style</a:t>
            </a:r>
            <a:endParaRPr lang="en-US" dirty="0"/>
          </a:p>
        </p:txBody>
      </p:sp>
      <p:sp>
        <p:nvSpPr>
          <p:cNvPr id="101384" name="Rectangle 8"/>
          <p:cNvSpPr>
            <a:spLocks noGrp="1" noChangeArrowheads="1"/>
          </p:cNvSpPr>
          <p:nvPr>
            <p:ph type="subTitle" idx="1"/>
          </p:nvPr>
        </p:nvSpPr>
        <p:spPr>
          <a:xfrm>
            <a:off x="7315200" y="3200400"/>
            <a:ext cx="4673600" cy="1752600"/>
          </a:xfrm>
        </p:spPr>
        <p:txBody>
          <a:bodyPr/>
          <a:lstStyle>
            <a:lvl1pPr marL="0" indent="0" algn="l">
              <a:buFontTx/>
              <a:buNone/>
              <a:defRPr sz="2400" baseline="0">
                <a:latin typeface="Arial" pitchFamily="34" charset="0"/>
                <a:cs typeface="Arial" pitchFamily="34" charset="0"/>
              </a:defRPr>
            </a:lvl1pPr>
          </a:lstStyle>
          <a:p>
            <a:r>
              <a:rPr lang="en-US"/>
              <a:t>Click to edit Master subtitle style</a:t>
            </a:r>
            <a:endParaRPr lang="en-US" dirty="0"/>
          </a:p>
        </p:txBody>
      </p:sp>
    </p:spTree>
    <p:extLst>
      <p:ext uri="{BB962C8B-B14F-4D97-AF65-F5344CB8AC3E}">
        <p14:creationId xmlns:p14="http://schemas.microsoft.com/office/powerpoint/2010/main" val="4007873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200">
                <a:latin typeface="Arial" pitchFamily="34" charset="0"/>
                <a:cs typeface="Arial" pitchFamily="34" charset="0"/>
              </a:defRPr>
            </a:lvl1pPr>
          </a:lstStyle>
          <a:p>
            <a:r>
              <a:rPr lang="en-US" dirty="0"/>
              <a:t>Click to edit Master title style</a:t>
            </a:r>
          </a:p>
        </p:txBody>
      </p:sp>
      <p:sp>
        <p:nvSpPr>
          <p:cNvPr id="3" name="Content Placeholder 2"/>
          <p:cNvSpPr>
            <a:spLocks noGrp="1"/>
          </p:cNvSpPr>
          <p:nvPr>
            <p:ph idx="1"/>
          </p:nvPr>
        </p:nvSpPr>
        <p:spPr>
          <a:xfrm>
            <a:off x="609600" y="1447800"/>
            <a:ext cx="10972800" cy="4343400"/>
          </a:xfrm>
        </p:spPr>
        <p:txBody>
          <a:bodyPr/>
          <a:lstStyle>
            <a:lvl1pPr>
              <a:defRPr sz="2400">
                <a:latin typeface="Arial" pitchFamily="34" charset="0"/>
                <a:cs typeface="Arial" pitchFamily="34" charset="0"/>
              </a:defRPr>
            </a:lvl1pPr>
            <a:lvl2pPr>
              <a:defRPr sz="2200">
                <a:latin typeface="Arial" pitchFamily="34" charset="0"/>
                <a:cs typeface="Arial" pitchFamily="34" charset="0"/>
              </a:defRPr>
            </a:lvl2pPr>
            <a:lvl3pPr>
              <a:defRPr sz="2000">
                <a:latin typeface="Arial" pitchFamily="34" charset="0"/>
                <a:cs typeface="Arial" pitchFamily="34" charset="0"/>
              </a:defRPr>
            </a:lvl3pPr>
            <a:lvl4pPr>
              <a:defRPr sz="1800">
                <a:latin typeface="Arial" pitchFamily="34" charset="0"/>
                <a:cs typeface="Arial" pitchFamily="34" charset="0"/>
              </a:defRPr>
            </a:lvl4pPr>
            <a:lvl5pPr>
              <a:defRPr sz="1800">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
          <p:cNvSpPr>
            <a:spLocks noGrp="1" noChangeArrowheads="1"/>
          </p:cNvSpPr>
          <p:nvPr>
            <p:ph type="sldNum" sz="quarter" idx="10"/>
          </p:nvPr>
        </p:nvSpPr>
        <p:spPr>
          <a:ln/>
        </p:spPr>
        <p:txBody>
          <a:bodyPr/>
          <a:lstStyle>
            <a:lvl1pPr>
              <a:defRPr/>
            </a:lvl1pPr>
          </a:lstStyle>
          <a:p>
            <a:pPr>
              <a:defRPr/>
            </a:pPr>
            <a:fld id="{7A0C2AB0-DE90-4655-8E89-13DC4D848E41}" type="slidenum">
              <a:rPr lang="en-US"/>
              <a:pPr>
                <a:defRPr/>
              </a:pPr>
              <a:t>‹#›</a:t>
            </a:fld>
            <a:endParaRPr lang="en-US" dirty="0"/>
          </a:p>
        </p:txBody>
      </p:sp>
    </p:spTree>
    <p:extLst>
      <p:ext uri="{BB962C8B-B14F-4D97-AF65-F5344CB8AC3E}">
        <p14:creationId xmlns:p14="http://schemas.microsoft.com/office/powerpoint/2010/main" val="283815034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0"/>
            <a:ext cx="10972800" cy="914400"/>
          </a:xfrm>
        </p:spPr>
        <p:txBody>
          <a:bodyPr/>
          <a:lstStyle/>
          <a:p>
            <a:r>
              <a:rPr lang="en-US" dirty="0"/>
              <a:t>Click to edit Master title style</a:t>
            </a:r>
          </a:p>
        </p:txBody>
      </p:sp>
      <p:sp>
        <p:nvSpPr>
          <p:cNvPr id="3" name="Content Placeholder 2"/>
          <p:cNvSpPr>
            <a:spLocks noGrp="1"/>
          </p:cNvSpPr>
          <p:nvPr>
            <p:ph sz="quarter" idx="1"/>
          </p:nvPr>
        </p:nvSpPr>
        <p:spPr>
          <a:xfrm>
            <a:off x="609600" y="1447800"/>
            <a:ext cx="5384800" cy="24384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6197600" y="1447800"/>
            <a:ext cx="5384800" cy="24384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half" idx="3"/>
          </p:nvPr>
        </p:nvSpPr>
        <p:spPr>
          <a:xfrm>
            <a:off x="609600" y="3962400"/>
            <a:ext cx="9550400" cy="22098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10"/>
          <p:cNvSpPr>
            <a:spLocks noGrp="1" noChangeArrowheads="1"/>
          </p:cNvSpPr>
          <p:nvPr>
            <p:ph type="sldNum" sz="quarter" idx="10"/>
          </p:nvPr>
        </p:nvSpPr>
        <p:spPr/>
        <p:txBody>
          <a:bodyPr/>
          <a:lstStyle>
            <a:lvl1pPr algn="r" eaLnBrk="0" hangingPunct="0">
              <a:defRPr b="1" i="1"/>
            </a:lvl1pPr>
          </a:lstStyle>
          <a:p>
            <a:pPr>
              <a:defRPr/>
            </a:pPr>
            <a:fld id="{E4D35A99-19BE-46C5-AA79-2A7B1C0D4EB3}" type="slidenum">
              <a:rPr lang="en-US"/>
              <a:pPr>
                <a:defRPr/>
              </a:pPr>
              <a:t>‹#›</a:t>
            </a:fld>
            <a:endParaRPr lang="en-US" dirty="0"/>
          </a:p>
        </p:txBody>
      </p:sp>
    </p:spTree>
    <p:extLst>
      <p:ext uri="{BB962C8B-B14F-4D97-AF65-F5344CB8AC3E}">
        <p14:creationId xmlns:p14="http://schemas.microsoft.com/office/powerpoint/2010/main" val="2282676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200">
                <a:latin typeface="Arial" pitchFamily="34" charset="0"/>
                <a:cs typeface="Arial" pitchFamily="34" charset="0"/>
              </a:defRPr>
            </a:lvl1pPr>
          </a:lstStyle>
          <a:p>
            <a:r>
              <a:rPr lang="en-US" dirty="0"/>
              <a:t>Click to edit Master title style</a:t>
            </a:r>
          </a:p>
        </p:txBody>
      </p:sp>
      <p:sp>
        <p:nvSpPr>
          <p:cNvPr id="3" name="Content Placeholder 2"/>
          <p:cNvSpPr>
            <a:spLocks noGrp="1"/>
          </p:cNvSpPr>
          <p:nvPr>
            <p:ph sz="half" idx="1"/>
          </p:nvPr>
        </p:nvSpPr>
        <p:spPr>
          <a:xfrm>
            <a:off x="609600" y="1447800"/>
            <a:ext cx="5384800" cy="4419600"/>
          </a:xfrm>
        </p:spPr>
        <p:txBody>
          <a:bodyPr/>
          <a:lstStyle>
            <a:lvl1pPr>
              <a:defRPr sz="2400">
                <a:latin typeface="Arial" pitchFamily="34" charset="0"/>
                <a:cs typeface="Arial" pitchFamily="34" charset="0"/>
              </a:defRPr>
            </a:lvl1pPr>
            <a:lvl2pPr>
              <a:defRPr sz="2200">
                <a:latin typeface="Arial" pitchFamily="34" charset="0"/>
                <a:cs typeface="Arial" pitchFamily="34" charset="0"/>
              </a:defRPr>
            </a:lvl2pPr>
            <a:lvl3pPr>
              <a:defRPr sz="2000">
                <a:latin typeface="Arial" pitchFamily="34" charset="0"/>
                <a:cs typeface="Arial" pitchFamily="34" charset="0"/>
              </a:defRPr>
            </a:lvl3pPr>
            <a:lvl4pPr>
              <a:defRPr sz="1800">
                <a:latin typeface="Arial" pitchFamily="34" charset="0"/>
                <a:cs typeface="Arial" pitchFamily="34" charset="0"/>
              </a:defRPr>
            </a:lvl4pPr>
            <a:lvl5pPr>
              <a:defRPr sz="1800">
                <a:latin typeface="Arial" pitchFamily="34" charset="0"/>
                <a:cs typeface="Arial"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447800"/>
            <a:ext cx="5384800" cy="4419600"/>
          </a:xfrm>
        </p:spPr>
        <p:txBody>
          <a:bodyPr/>
          <a:lstStyle>
            <a:lvl1pPr>
              <a:defRPr sz="2400">
                <a:latin typeface="Arial" pitchFamily="34" charset="0"/>
                <a:cs typeface="Arial" pitchFamily="34" charset="0"/>
              </a:defRPr>
            </a:lvl1pPr>
            <a:lvl2pPr>
              <a:defRPr sz="2200">
                <a:latin typeface="Arial" pitchFamily="34" charset="0"/>
                <a:cs typeface="Arial" pitchFamily="34" charset="0"/>
              </a:defRPr>
            </a:lvl2pPr>
            <a:lvl3pPr>
              <a:defRPr sz="2000">
                <a:latin typeface="Arial" pitchFamily="34" charset="0"/>
                <a:cs typeface="Arial" pitchFamily="34" charset="0"/>
              </a:defRPr>
            </a:lvl3pPr>
            <a:lvl4pPr>
              <a:defRPr sz="1800">
                <a:latin typeface="Arial" pitchFamily="34" charset="0"/>
                <a:cs typeface="Arial" pitchFamily="34" charset="0"/>
              </a:defRPr>
            </a:lvl4pPr>
            <a:lvl5pPr>
              <a:defRPr sz="1800">
                <a:latin typeface="Arial" pitchFamily="34" charset="0"/>
                <a:cs typeface="Arial"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10"/>
          <p:cNvSpPr>
            <a:spLocks noGrp="1" noChangeArrowheads="1"/>
          </p:cNvSpPr>
          <p:nvPr>
            <p:ph type="sldNum" sz="quarter" idx="10"/>
          </p:nvPr>
        </p:nvSpPr>
        <p:spPr>
          <a:ln/>
        </p:spPr>
        <p:txBody>
          <a:bodyPr/>
          <a:lstStyle>
            <a:lvl1pPr>
              <a:defRPr/>
            </a:lvl1pPr>
          </a:lstStyle>
          <a:p>
            <a:pPr>
              <a:defRPr/>
            </a:pPr>
            <a:fld id="{341D44D3-7F6C-4932-8DF9-14AFE41A4311}" type="slidenum">
              <a:rPr lang="en-US"/>
              <a:pPr>
                <a:defRPr/>
              </a:pPr>
              <a:t>‹#›</a:t>
            </a:fld>
            <a:endParaRPr lang="en-US" dirty="0"/>
          </a:p>
        </p:txBody>
      </p:sp>
    </p:spTree>
    <p:extLst>
      <p:ext uri="{BB962C8B-B14F-4D97-AF65-F5344CB8AC3E}">
        <p14:creationId xmlns:p14="http://schemas.microsoft.com/office/powerpoint/2010/main" val="6693111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76200"/>
            <a:ext cx="10972800" cy="1143000"/>
          </a:xfrm>
        </p:spPr>
        <p:txBody>
          <a:bodyPr/>
          <a:lstStyle>
            <a:lvl1pPr>
              <a:defRPr sz="3200">
                <a:latin typeface="Arial" pitchFamily="34" charset="0"/>
                <a:cs typeface="Arial" pitchFamily="34" charset="0"/>
              </a:defRPr>
            </a:lvl1pPr>
          </a:lstStyle>
          <a:p>
            <a:r>
              <a:rPr lang="en-US" dirty="0"/>
              <a:t>Click to edit Master title style</a:t>
            </a:r>
          </a:p>
        </p:txBody>
      </p:sp>
      <p:sp>
        <p:nvSpPr>
          <p:cNvPr id="3" name="Text Placeholder 2"/>
          <p:cNvSpPr>
            <a:spLocks noGrp="1"/>
          </p:cNvSpPr>
          <p:nvPr>
            <p:ph type="body" idx="1"/>
          </p:nvPr>
        </p:nvSpPr>
        <p:spPr>
          <a:xfrm>
            <a:off x="609600" y="1371600"/>
            <a:ext cx="5386917" cy="803275"/>
          </a:xfrm>
        </p:spPr>
        <p:txBody>
          <a:bodyPr anchor="b"/>
          <a:lstStyle>
            <a:lvl1pPr marL="0" indent="0">
              <a:buNone/>
              <a:defRPr sz="2400" b="1">
                <a:latin typeface="Arial" pitchFamily="34" charset="0"/>
                <a:cs typeface="Arial"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09600" y="2174876"/>
            <a:ext cx="5386917" cy="3692525"/>
          </a:xfrm>
        </p:spPr>
        <p:txBody>
          <a:bodyPr/>
          <a:lstStyle>
            <a:lvl1pPr>
              <a:defRPr sz="2400">
                <a:latin typeface="Arial" pitchFamily="34" charset="0"/>
                <a:cs typeface="Arial" pitchFamily="34" charset="0"/>
              </a:defRPr>
            </a:lvl1pPr>
            <a:lvl2pPr>
              <a:defRPr sz="2000">
                <a:latin typeface="Arial" pitchFamily="34" charset="0"/>
                <a:cs typeface="Arial" pitchFamily="34" charset="0"/>
              </a:defRPr>
            </a:lvl2pPr>
            <a:lvl3pPr>
              <a:defRPr sz="1800">
                <a:latin typeface="Arial" pitchFamily="34" charset="0"/>
                <a:cs typeface="Arial" pitchFamily="34" charset="0"/>
              </a:defRPr>
            </a:lvl3pPr>
            <a:lvl4pPr>
              <a:defRPr sz="1600">
                <a:latin typeface="Arial" pitchFamily="34" charset="0"/>
                <a:cs typeface="Arial" pitchFamily="34" charset="0"/>
              </a:defRPr>
            </a:lvl4pPr>
            <a:lvl5pPr>
              <a:defRPr sz="1600">
                <a:latin typeface="Arial" pitchFamily="34" charset="0"/>
                <a:cs typeface="Arial"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93368" y="1371600"/>
            <a:ext cx="5389033" cy="803275"/>
          </a:xfrm>
        </p:spPr>
        <p:txBody>
          <a:bodyPr anchor="b"/>
          <a:lstStyle>
            <a:lvl1pPr marL="0" indent="0">
              <a:buNone/>
              <a:defRPr sz="2400" b="1">
                <a:latin typeface="Arial" pitchFamily="34" charset="0"/>
                <a:cs typeface="Arial"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93368" y="2174876"/>
            <a:ext cx="5389033" cy="3692525"/>
          </a:xfrm>
        </p:spPr>
        <p:txBody>
          <a:bodyPr/>
          <a:lstStyle>
            <a:lvl1pPr>
              <a:defRPr sz="2400">
                <a:latin typeface="Arial" pitchFamily="34" charset="0"/>
                <a:cs typeface="Arial" pitchFamily="34" charset="0"/>
              </a:defRPr>
            </a:lvl1pPr>
            <a:lvl2pPr>
              <a:defRPr sz="2000">
                <a:latin typeface="Arial" pitchFamily="34" charset="0"/>
                <a:cs typeface="Arial" pitchFamily="34" charset="0"/>
              </a:defRPr>
            </a:lvl2pPr>
            <a:lvl3pPr>
              <a:defRPr sz="1800">
                <a:latin typeface="Arial" pitchFamily="34" charset="0"/>
                <a:cs typeface="Arial" pitchFamily="34" charset="0"/>
              </a:defRPr>
            </a:lvl3pPr>
            <a:lvl4pPr>
              <a:defRPr sz="1600">
                <a:latin typeface="Arial" pitchFamily="34" charset="0"/>
                <a:cs typeface="Arial" pitchFamily="34" charset="0"/>
              </a:defRPr>
            </a:lvl4pPr>
            <a:lvl5pPr>
              <a:defRPr sz="1600">
                <a:latin typeface="Arial" pitchFamily="34" charset="0"/>
                <a:cs typeface="Arial"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10"/>
          <p:cNvSpPr>
            <a:spLocks noGrp="1" noChangeArrowheads="1"/>
          </p:cNvSpPr>
          <p:nvPr>
            <p:ph type="sldNum" sz="quarter" idx="10"/>
          </p:nvPr>
        </p:nvSpPr>
        <p:spPr>
          <a:ln/>
        </p:spPr>
        <p:txBody>
          <a:bodyPr/>
          <a:lstStyle>
            <a:lvl1pPr>
              <a:defRPr/>
            </a:lvl1pPr>
          </a:lstStyle>
          <a:p>
            <a:pPr>
              <a:defRPr/>
            </a:pPr>
            <a:fld id="{6CB2C114-928E-4D04-B256-7F2C9E2D3A9B}" type="slidenum">
              <a:rPr lang="en-US"/>
              <a:pPr>
                <a:defRPr/>
              </a:pPr>
              <a:t>‹#›</a:t>
            </a:fld>
            <a:endParaRPr lang="en-US" dirty="0"/>
          </a:p>
        </p:txBody>
      </p:sp>
    </p:spTree>
    <p:extLst>
      <p:ext uri="{BB962C8B-B14F-4D97-AF65-F5344CB8AC3E}">
        <p14:creationId xmlns:p14="http://schemas.microsoft.com/office/powerpoint/2010/main" val="34238312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0"/>
            <a:ext cx="10972800" cy="914400"/>
          </a:xfrm>
        </p:spPr>
        <p:txBody>
          <a:bodyPr/>
          <a:lstStyle>
            <a:lvl1pPr>
              <a:defRPr sz="3200" baseline="0">
                <a:latin typeface="Arial" pitchFamily="34" charset="0"/>
                <a:cs typeface="Arial" pitchFamily="34" charset="0"/>
              </a:defRPr>
            </a:lvl1pPr>
          </a:lstStyle>
          <a:p>
            <a:r>
              <a:rPr lang="en-US" dirty="0"/>
              <a:t>Click to edit Master title style</a:t>
            </a:r>
          </a:p>
        </p:txBody>
      </p:sp>
      <p:sp>
        <p:nvSpPr>
          <p:cNvPr id="3" name="Content Placeholder 2"/>
          <p:cNvSpPr>
            <a:spLocks noGrp="1"/>
          </p:cNvSpPr>
          <p:nvPr>
            <p:ph sz="quarter" idx="1"/>
          </p:nvPr>
        </p:nvSpPr>
        <p:spPr>
          <a:xfrm>
            <a:off x="609600" y="1295400"/>
            <a:ext cx="5384800" cy="2362200"/>
          </a:xfrm>
        </p:spPr>
        <p:txBody>
          <a:bodyPr/>
          <a:lstStyle>
            <a:lvl1pPr>
              <a:defRPr sz="2400" baseline="0">
                <a:latin typeface="Arial" pitchFamily="34" charset="0"/>
                <a:cs typeface="Arial" pitchFamily="34" charset="0"/>
              </a:defRPr>
            </a:lvl1pPr>
            <a:lvl2pPr>
              <a:defRPr sz="2200">
                <a:latin typeface="Arial" pitchFamily="34" charset="0"/>
                <a:cs typeface="Arial" pitchFamily="34" charset="0"/>
              </a:defRPr>
            </a:lvl2pPr>
            <a:lvl3pPr>
              <a:defRPr sz="2000">
                <a:latin typeface="Arial" pitchFamily="34" charset="0"/>
                <a:cs typeface="Arial" pitchFamily="34" charset="0"/>
              </a:defRPr>
            </a:lvl3pPr>
            <a:lvl4pPr>
              <a:defRPr sz="1800">
                <a:latin typeface="Arial" pitchFamily="34" charset="0"/>
                <a:cs typeface="Arial" pitchFamily="34" charset="0"/>
              </a:defRPr>
            </a:lvl4pPr>
            <a:lvl5pPr>
              <a:defRPr sz="1800">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609600" y="3657600"/>
            <a:ext cx="5384800" cy="2286000"/>
          </a:xfrm>
        </p:spPr>
        <p:txBody>
          <a:bodyPr/>
          <a:lstStyle>
            <a:lvl1pPr>
              <a:defRPr sz="2400" baseline="0">
                <a:latin typeface="Arial" pitchFamily="34" charset="0"/>
                <a:cs typeface="Arial" pitchFamily="34" charset="0"/>
              </a:defRPr>
            </a:lvl1pPr>
            <a:lvl2pPr>
              <a:defRPr sz="2200">
                <a:latin typeface="Arial" pitchFamily="34" charset="0"/>
                <a:cs typeface="Arial" pitchFamily="34" charset="0"/>
              </a:defRPr>
            </a:lvl2pPr>
            <a:lvl3pPr>
              <a:defRPr sz="2000">
                <a:latin typeface="Arial" pitchFamily="34" charset="0"/>
                <a:cs typeface="Arial" pitchFamily="34" charset="0"/>
              </a:defRPr>
            </a:lvl3pPr>
            <a:lvl4pPr>
              <a:defRPr sz="1800">
                <a:latin typeface="Arial" pitchFamily="34" charset="0"/>
                <a:cs typeface="Arial" pitchFamily="34" charset="0"/>
              </a:defRPr>
            </a:lvl4pPr>
            <a:lvl5pPr>
              <a:defRPr sz="1800">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half" idx="3"/>
          </p:nvPr>
        </p:nvSpPr>
        <p:spPr>
          <a:xfrm>
            <a:off x="6197600" y="1295400"/>
            <a:ext cx="5384800" cy="4572000"/>
          </a:xfrm>
        </p:spPr>
        <p:txBody>
          <a:bodyPr/>
          <a:lstStyle>
            <a:lvl1pPr>
              <a:defRPr sz="2400" baseline="0">
                <a:latin typeface="Arial" pitchFamily="34" charset="0"/>
                <a:cs typeface="Arial" pitchFamily="34" charset="0"/>
              </a:defRPr>
            </a:lvl1pPr>
            <a:lvl2pPr>
              <a:defRPr sz="2200" baseline="0">
                <a:latin typeface="Arial" pitchFamily="34" charset="0"/>
                <a:cs typeface="Arial" pitchFamily="34" charset="0"/>
              </a:defRPr>
            </a:lvl2pPr>
            <a:lvl3pPr>
              <a:defRPr sz="2000" baseline="0">
                <a:latin typeface="Arial" pitchFamily="34" charset="0"/>
                <a:cs typeface="Arial" pitchFamily="34" charset="0"/>
              </a:defRPr>
            </a:lvl3pPr>
            <a:lvl4pPr>
              <a:defRPr sz="1800" baseline="0">
                <a:latin typeface="Arial" pitchFamily="34" charset="0"/>
                <a:cs typeface="Arial" pitchFamily="34" charset="0"/>
              </a:defRPr>
            </a:lvl4pPr>
            <a:lvl5pPr>
              <a:defRPr sz="1800" baseline="0">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10"/>
          <p:cNvSpPr>
            <a:spLocks noGrp="1" noChangeArrowheads="1"/>
          </p:cNvSpPr>
          <p:nvPr>
            <p:ph type="sldNum" sz="quarter" idx="10"/>
          </p:nvPr>
        </p:nvSpPr>
        <p:spPr>
          <a:ln/>
        </p:spPr>
        <p:txBody>
          <a:bodyPr/>
          <a:lstStyle>
            <a:lvl1pPr>
              <a:defRPr/>
            </a:lvl1pPr>
          </a:lstStyle>
          <a:p>
            <a:pPr>
              <a:defRPr/>
            </a:pPr>
            <a:fld id="{0EB58EEA-F006-48E5-A722-E491D49D7531}" type="slidenum">
              <a:rPr lang="en-US"/>
              <a:pPr>
                <a:defRPr/>
              </a:pPr>
              <a:t>‹#›</a:t>
            </a:fld>
            <a:endParaRPr lang="en-US" dirty="0"/>
          </a:p>
        </p:txBody>
      </p:sp>
    </p:spTree>
    <p:extLst>
      <p:ext uri="{BB962C8B-B14F-4D97-AF65-F5344CB8AC3E}">
        <p14:creationId xmlns:p14="http://schemas.microsoft.com/office/powerpoint/2010/main" val="3785158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0"/>
            <a:ext cx="10972800" cy="914400"/>
          </a:xfrm>
        </p:spPr>
        <p:txBody>
          <a:bodyPr/>
          <a:lstStyle>
            <a:lvl1pPr>
              <a:defRPr sz="3200" baseline="0">
                <a:latin typeface="Arial" pitchFamily="34" charset="0"/>
                <a:cs typeface="Arial" pitchFamily="34" charset="0"/>
              </a:defRPr>
            </a:lvl1pPr>
          </a:lstStyle>
          <a:p>
            <a:r>
              <a:rPr lang="en-US" dirty="0"/>
              <a:t>Click to edit Master title style</a:t>
            </a:r>
          </a:p>
        </p:txBody>
      </p:sp>
      <p:sp>
        <p:nvSpPr>
          <p:cNvPr id="3" name="Content Placeholder 2"/>
          <p:cNvSpPr>
            <a:spLocks noGrp="1"/>
          </p:cNvSpPr>
          <p:nvPr>
            <p:ph sz="quarter" idx="1"/>
          </p:nvPr>
        </p:nvSpPr>
        <p:spPr>
          <a:xfrm>
            <a:off x="609600" y="1447800"/>
            <a:ext cx="5384800" cy="2438400"/>
          </a:xfrm>
        </p:spPr>
        <p:txBody>
          <a:bodyPr/>
          <a:lstStyle>
            <a:lvl1pPr>
              <a:defRPr sz="2400" baseline="0">
                <a:latin typeface="Arial" pitchFamily="34" charset="0"/>
                <a:cs typeface="Arial" pitchFamily="34" charset="0"/>
              </a:defRPr>
            </a:lvl1pPr>
            <a:lvl2pPr>
              <a:defRPr sz="2200" baseline="0">
                <a:latin typeface="Arial" pitchFamily="34" charset="0"/>
                <a:cs typeface="Arial" pitchFamily="34" charset="0"/>
              </a:defRPr>
            </a:lvl2pPr>
            <a:lvl3pPr>
              <a:defRPr sz="2000" baseline="0">
                <a:latin typeface="Arial" pitchFamily="34" charset="0"/>
                <a:cs typeface="Arial" pitchFamily="34" charset="0"/>
              </a:defRPr>
            </a:lvl3pPr>
            <a:lvl4pPr>
              <a:defRPr sz="1800" baseline="0">
                <a:latin typeface="Arial" pitchFamily="34" charset="0"/>
                <a:cs typeface="Arial" pitchFamily="34" charset="0"/>
              </a:defRPr>
            </a:lvl4pPr>
            <a:lvl5pPr>
              <a:defRPr sz="1800" baseline="0">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6197600" y="1447800"/>
            <a:ext cx="5384800" cy="2438400"/>
          </a:xfrm>
        </p:spPr>
        <p:txBody>
          <a:bodyPr/>
          <a:lstStyle>
            <a:lvl1pPr>
              <a:defRPr sz="2400" baseline="0">
                <a:latin typeface="Arial" pitchFamily="34" charset="0"/>
                <a:cs typeface="Arial" pitchFamily="34" charset="0"/>
              </a:defRPr>
            </a:lvl1pPr>
            <a:lvl2pPr>
              <a:defRPr sz="2200" baseline="0">
                <a:latin typeface="Arial" pitchFamily="34" charset="0"/>
                <a:cs typeface="Arial" pitchFamily="34" charset="0"/>
              </a:defRPr>
            </a:lvl2pPr>
            <a:lvl3pPr>
              <a:defRPr sz="2000" baseline="0">
                <a:latin typeface="Arial" pitchFamily="34" charset="0"/>
                <a:cs typeface="Arial" pitchFamily="34" charset="0"/>
              </a:defRPr>
            </a:lvl3pPr>
            <a:lvl4pPr>
              <a:defRPr sz="1800" baseline="0">
                <a:latin typeface="Arial" pitchFamily="34" charset="0"/>
                <a:cs typeface="Arial" pitchFamily="34" charset="0"/>
              </a:defRPr>
            </a:lvl4pPr>
            <a:lvl5pPr>
              <a:defRPr sz="1800" baseline="0">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half" idx="3"/>
          </p:nvPr>
        </p:nvSpPr>
        <p:spPr>
          <a:xfrm>
            <a:off x="609600" y="3886200"/>
            <a:ext cx="10972800" cy="2057400"/>
          </a:xfrm>
        </p:spPr>
        <p:txBody>
          <a:bodyPr/>
          <a:lstStyle>
            <a:lvl1pPr>
              <a:defRPr sz="2400" baseline="0">
                <a:latin typeface="Arial" pitchFamily="34" charset="0"/>
                <a:cs typeface="Arial" pitchFamily="34" charset="0"/>
              </a:defRPr>
            </a:lvl1pPr>
            <a:lvl2pPr>
              <a:defRPr sz="2200" baseline="0">
                <a:latin typeface="Arial" pitchFamily="34" charset="0"/>
                <a:cs typeface="Arial" pitchFamily="34" charset="0"/>
              </a:defRPr>
            </a:lvl2pPr>
            <a:lvl3pPr>
              <a:defRPr sz="2000" baseline="0">
                <a:latin typeface="Arial" pitchFamily="34" charset="0"/>
                <a:cs typeface="Arial" pitchFamily="34" charset="0"/>
              </a:defRPr>
            </a:lvl3pPr>
            <a:lvl4pPr>
              <a:defRPr sz="1800" baseline="0">
                <a:latin typeface="Arial" pitchFamily="34" charset="0"/>
                <a:cs typeface="Arial" pitchFamily="34" charset="0"/>
              </a:defRPr>
            </a:lvl4pPr>
            <a:lvl5pPr>
              <a:defRPr sz="1800" baseline="0">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10"/>
          <p:cNvSpPr>
            <a:spLocks noGrp="1" noChangeArrowheads="1"/>
          </p:cNvSpPr>
          <p:nvPr>
            <p:ph type="sldNum" sz="quarter" idx="10"/>
          </p:nvPr>
        </p:nvSpPr>
        <p:spPr>
          <a:ln/>
        </p:spPr>
        <p:txBody>
          <a:bodyPr/>
          <a:lstStyle>
            <a:lvl1pPr>
              <a:defRPr/>
            </a:lvl1pPr>
          </a:lstStyle>
          <a:p>
            <a:pPr>
              <a:defRPr/>
            </a:pPr>
            <a:fld id="{9FA4A3F3-9BB1-489D-A4F1-28503B942FA8}" type="slidenum">
              <a:rPr lang="en-US"/>
              <a:pPr>
                <a:defRPr/>
              </a:pPr>
              <a:t>‹#›</a:t>
            </a:fld>
            <a:endParaRPr lang="en-US" dirty="0"/>
          </a:p>
        </p:txBody>
      </p:sp>
    </p:spTree>
    <p:extLst>
      <p:ext uri="{BB962C8B-B14F-4D97-AF65-F5344CB8AC3E}">
        <p14:creationId xmlns:p14="http://schemas.microsoft.com/office/powerpoint/2010/main" val="33566357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5"/>
          <p:cNvGrpSpPr>
            <a:grpSpLocks/>
          </p:cNvGrpSpPr>
          <p:nvPr userDrawn="1"/>
        </p:nvGrpSpPr>
        <p:grpSpPr bwMode="auto">
          <a:xfrm>
            <a:off x="0" y="0"/>
            <a:ext cx="12192000" cy="6858000"/>
            <a:chOff x="0" y="0"/>
            <a:chExt cx="5760" cy="4320"/>
          </a:xfrm>
        </p:grpSpPr>
        <p:sp>
          <p:nvSpPr>
            <p:cNvPr id="5" name="Rectangle 4"/>
            <p:cNvSpPr>
              <a:spLocks noChangeArrowheads="1"/>
            </p:cNvSpPr>
            <p:nvPr userDrawn="1"/>
          </p:nvSpPr>
          <p:spPr bwMode="auto">
            <a:xfrm>
              <a:off x="0" y="3984"/>
              <a:ext cx="5760" cy="336"/>
            </a:xfrm>
            <a:prstGeom prst="rect">
              <a:avLst/>
            </a:prstGeom>
            <a:solidFill>
              <a:srgbClr val="005293"/>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marL="339725">
                <a:defRPr sz="2000" b="1" i="1">
                  <a:solidFill>
                    <a:schemeClr val="tx1"/>
                  </a:solidFill>
                  <a:latin typeface="Times New Roman" pitchFamily="18" charset="0"/>
                </a:defRPr>
              </a:lvl1pPr>
              <a:lvl2pPr marL="742950" indent="-285750">
                <a:defRPr sz="2000" b="1" i="1">
                  <a:solidFill>
                    <a:schemeClr val="tx1"/>
                  </a:solidFill>
                  <a:latin typeface="Times New Roman" pitchFamily="18" charset="0"/>
                </a:defRPr>
              </a:lvl2pPr>
              <a:lvl3pPr marL="1143000" indent="-228600">
                <a:defRPr sz="2000" b="1" i="1">
                  <a:solidFill>
                    <a:schemeClr val="tx1"/>
                  </a:solidFill>
                  <a:latin typeface="Times New Roman" pitchFamily="18" charset="0"/>
                </a:defRPr>
              </a:lvl3pPr>
              <a:lvl4pPr marL="1600200" indent="-228600">
                <a:defRPr sz="2000" b="1" i="1">
                  <a:solidFill>
                    <a:schemeClr val="tx1"/>
                  </a:solidFill>
                  <a:latin typeface="Times New Roman" pitchFamily="18" charset="0"/>
                </a:defRPr>
              </a:lvl4pPr>
              <a:lvl5pPr marL="2057400" indent="-228600">
                <a:defRPr sz="2000" b="1" i="1">
                  <a:solidFill>
                    <a:schemeClr val="tx1"/>
                  </a:solidFill>
                  <a:latin typeface="Times New Roman" pitchFamily="18" charset="0"/>
                </a:defRPr>
              </a:lvl5pPr>
              <a:lvl6pPr marL="2514600" indent="-228600" eaLnBrk="0" fontAlgn="base" hangingPunct="0">
                <a:spcBef>
                  <a:spcPct val="0"/>
                </a:spcBef>
                <a:spcAft>
                  <a:spcPct val="0"/>
                </a:spcAft>
                <a:defRPr sz="2000" b="1" i="1">
                  <a:solidFill>
                    <a:schemeClr val="tx1"/>
                  </a:solidFill>
                  <a:latin typeface="Times New Roman" pitchFamily="18" charset="0"/>
                </a:defRPr>
              </a:lvl6pPr>
              <a:lvl7pPr marL="2971800" indent="-228600" eaLnBrk="0" fontAlgn="base" hangingPunct="0">
                <a:spcBef>
                  <a:spcPct val="0"/>
                </a:spcBef>
                <a:spcAft>
                  <a:spcPct val="0"/>
                </a:spcAft>
                <a:defRPr sz="2000" b="1" i="1">
                  <a:solidFill>
                    <a:schemeClr val="tx1"/>
                  </a:solidFill>
                  <a:latin typeface="Times New Roman" pitchFamily="18" charset="0"/>
                </a:defRPr>
              </a:lvl7pPr>
              <a:lvl8pPr marL="3429000" indent="-228600" eaLnBrk="0" fontAlgn="base" hangingPunct="0">
                <a:spcBef>
                  <a:spcPct val="0"/>
                </a:spcBef>
                <a:spcAft>
                  <a:spcPct val="0"/>
                </a:spcAft>
                <a:defRPr sz="2000" b="1" i="1">
                  <a:solidFill>
                    <a:schemeClr val="tx1"/>
                  </a:solidFill>
                  <a:latin typeface="Times New Roman" pitchFamily="18" charset="0"/>
                </a:defRPr>
              </a:lvl8pPr>
              <a:lvl9pPr marL="3886200" indent="-228600" eaLnBrk="0" fontAlgn="base" hangingPunct="0">
                <a:spcBef>
                  <a:spcPct val="0"/>
                </a:spcBef>
                <a:spcAft>
                  <a:spcPct val="0"/>
                </a:spcAft>
                <a:defRPr sz="2000" b="1" i="1">
                  <a:solidFill>
                    <a:schemeClr val="tx1"/>
                  </a:solidFill>
                  <a:latin typeface="Times New Roman" pitchFamily="18" charset="0"/>
                </a:defRPr>
              </a:lvl9pPr>
            </a:lstStyle>
            <a:p>
              <a:pPr fontAlgn="base">
                <a:spcBef>
                  <a:spcPct val="0"/>
                </a:spcBef>
                <a:spcAft>
                  <a:spcPct val="0"/>
                </a:spcAft>
                <a:defRPr/>
              </a:pPr>
              <a:r>
                <a:rPr lang="en-US" altLang="en-US" sz="1600" i="0">
                  <a:solidFill>
                    <a:srgbClr val="FFFFFF"/>
                  </a:solidFill>
                  <a:latin typeface="Arial" charset="0"/>
                </a:rPr>
                <a:t>N</a:t>
              </a:r>
              <a:r>
                <a:rPr lang="en-US" altLang="en-US" sz="1200" i="0">
                  <a:solidFill>
                    <a:srgbClr val="FFFFFF"/>
                  </a:solidFill>
                  <a:latin typeface="Arial" charset="0"/>
                </a:rPr>
                <a:t>ATIONAL </a:t>
              </a:r>
              <a:r>
                <a:rPr lang="en-US" altLang="en-US" sz="1600" i="0">
                  <a:solidFill>
                    <a:srgbClr val="FFFFFF"/>
                  </a:solidFill>
                  <a:latin typeface="Arial" charset="0"/>
                </a:rPr>
                <a:t>M</a:t>
              </a:r>
              <a:r>
                <a:rPr lang="en-US" altLang="en-US" sz="1200" i="0">
                  <a:solidFill>
                    <a:srgbClr val="FFFFFF"/>
                  </a:solidFill>
                  <a:latin typeface="Arial" charset="0"/>
                </a:rPr>
                <a:t>ARROW</a:t>
              </a:r>
              <a:r>
                <a:rPr lang="en-US" altLang="en-US" sz="1400" i="0">
                  <a:solidFill>
                    <a:srgbClr val="FFFFFF"/>
                  </a:solidFill>
                  <a:latin typeface="Arial" charset="0"/>
                </a:rPr>
                <a:t> </a:t>
              </a:r>
              <a:r>
                <a:rPr lang="en-US" altLang="en-US" sz="1600" i="0">
                  <a:solidFill>
                    <a:srgbClr val="FFFFFF"/>
                  </a:solidFill>
                  <a:latin typeface="Arial" charset="0"/>
                </a:rPr>
                <a:t>D</a:t>
              </a:r>
              <a:r>
                <a:rPr lang="en-US" altLang="en-US" sz="1200" i="0">
                  <a:solidFill>
                    <a:srgbClr val="FFFFFF"/>
                  </a:solidFill>
                  <a:latin typeface="Arial" charset="0"/>
                </a:rPr>
                <a:t>ONOR</a:t>
              </a:r>
              <a:r>
                <a:rPr lang="en-US" altLang="en-US" sz="1400" i="0">
                  <a:solidFill>
                    <a:srgbClr val="FFFFFF"/>
                  </a:solidFill>
                  <a:latin typeface="Arial" charset="0"/>
                </a:rPr>
                <a:t> </a:t>
              </a:r>
              <a:r>
                <a:rPr lang="en-US" altLang="en-US" sz="1600" i="0">
                  <a:solidFill>
                    <a:srgbClr val="FFFFFF"/>
                  </a:solidFill>
                  <a:latin typeface="Arial" charset="0"/>
                </a:rPr>
                <a:t>P</a:t>
              </a:r>
              <a:r>
                <a:rPr lang="en-US" altLang="en-US" sz="1200" i="0">
                  <a:solidFill>
                    <a:srgbClr val="FFFFFF"/>
                  </a:solidFill>
                  <a:latin typeface="Arial" charset="0"/>
                </a:rPr>
                <a:t>ROGRAM</a:t>
              </a:r>
              <a:r>
                <a:rPr lang="en-US" altLang="en-US" sz="1400" i="0" baseline="30000">
                  <a:solidFill>
                    <a:srgbClr val="FFFFFF"/>
                  </a:solidFill>
                  <a:latin typeface="Arial" charset="0"/>
                  <a:cs typeface="Arial" charset="0"/>
                </a:rPr>
                <a:t>®</a:t>
              </a:r>
              <a:r>
                <a:rPr lang="en-US" altLang="en-US" sz="1400" i="0" baseline="60000">
                  <a:solidFill>
                    <a:srgbClr val="FFFFFF"/>
                  </a:solidFill>
                  <a:latin typeface="Arial" charset="0"/>
                  <a:cs typeface="Arial" charset="0"/>
                </a:rPr>
                <a:t> </a:t>
              </a:r>
            </a:p>
            <a:p>
              <a:pPr fontAlgn="base">
                <a:spcBef>
                  <a:spcPct val="0"/>
                </a:spcBef>
                <a:spcAft>
                  <a:spcPct val="0"/>
                </a:spcAft>
                <a:defRPr/>
              </a:pPr>
              <a:r>
                <a:rPr lang="en-US" altLang="en-US" sz="1100" b="0" i="0">
                  <a:solidFill>
                    <a:srgbClr val="FFFFFF"/>
                  </a:solidFill>
                  <a:latin typeface="Arial" charset="0"/>
                </a:rPr>
                <a:t>Entrusted to operate the C.W. Bill Young Cell Transplantation Program, including the Be The Match Registry</a:t>
              </a:r>
              <a:r>
                <a:rPr lang="en-US" altLang="en-US" sz="1100" b="0" i="0" baseline="30000">
                  <a:solidFill>
                    <a:srgbClr val="FFFFFF"/>
                  </a:solidFill>
                  <a:latin typeface="Arial" charset="0"/>
                </a:rPr>
                <a:t>SM</a:t>
              </a:r>
            </a:p>
          </p:txBody>
        </p:sp>
        <p:sp>
          <p:nvSpPr>
            <p:cNvPr id="6" name="Rectangle 5"/>
            <p:cNvSpPr>
              <a:spLocks noChangeArrowheads="1"/>
            </p:cNvSpPr>
            <p:nvPr userDrawn="1"/>
          </p:nvSpPr>
          <p:spPr bwMode="auto">
            <a:xfrm>
              <a:off x="0" y="0"/>
              <a:ext cx="5760" cy="144"/>
            </a:xfrm>
            <a:prstGeom prst="rect">
              <a:avLst/>
            </a:prstGeom>
            <a:solidFill>
              <a:srgbClr val="00529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000" b="1" i="1">
                  <a:solidFill>
                    <a:schemeClr val="tx1"/>
                  </a:solidFill>
                  <a:latin typeface="Times New Roman" pitchFamily="18" charset="0"/>
                </a:defRPr>
              </a:lvl1pPr>
              <a:lvl2pPr marL="742950" indent="-285750">
                <a:defRPr sz="2000" b="1" i="1">
                  <a:solidFill>
                    <a:schemeClr val="tx1"/>
                  </a:solidFill>
                  <a:latin typeface="Times New Roman" pitchFamily="18" charset="0"/>
                </a:defRPr>
              </a:lvl2pPr>
              <a:lvl3pPr marL="1143000" indent="-228600">
                <a:defRPr sz="2000" b="1" i="1">
                  <a:solidFill>
                    <a:schemeClr val="tx1"/>
                  </a:solidFill>
                  <a:latin typeface="Times New Roman" pitchFamily="18" charset="0"/>
                </a:defRPr>
              </a:lvl3pPr>
              <a:lvl4pPr marL="1600200" indent="-228600">
                <a:defRPr sz="2000" b="1" i="1">
                  <a:solidFill>
                    <a:schemeClr val="tx1"/>
                  </a:solidFill>
                  <a:latin typeface="Times New Roman" pitchFamily="18" charset="0"/>
                </a:defRPr>
              </a:lvl4pPr>
              <a:lvl5pPr marL="2057400" indent="-228600">
                <a:defRPr sz="2000" b="1" i="1">
                  <a:solidFill>
                    <a:schemeClr val="tx1"/>
                  </a:solidFill>
                  <a:latin typeface="Times New Roman" pitchFamily="18" charset="0"/>
                </a:defRPr>
              </a:lvl5pPr>
              <a:lvl6pPr marL="2514600" indent="-228600" eaLnBrk="0" fontAlgn="base" hangingPunct="0">
                <a:spcBef>
                  <a:spcPct val="0"/>
                </a:spcBef>
                <a:spcAft>
                  <a:spcPct val="0"/>
                </a:spcAft>
                <a:defRPr sz="2000" b="1" i="1">
                  <a:solidFill>
                    <a:schemeClr val="tx1"/>
                  </a:solidFill>
                  <a:latin typeface="Times New Roman" pitchFamily="18" charset="0"/>
                </a:defRPr>
              </a:lvl6pPr>
              <a:lvl7pPr marL="2971800" indent="-228600" eaLnBrk="0" fontAlgn="base" hangingPunct="0">
                <a:spcBef>
                  <a:spcPct val="0"/>
                </a:spcBef>
                <a:spcAft>
                  <a:spcPct val="0"/>
                </a:spcAft>
                <a:defRPr sz="2000" b="1" i="1">
                  <a:solidFill>
                    <a:schemeClr val="tx1"/>
                  </a:solidFill>
                  <a:latin typeface="Times New Roman" pitchFamily="18" charset="0"/>
                </a:defRPr>
              </a:lvl7pPr>
              <a:lvl8pPr marL="3429000" indent="-228600" eaLnBrk="0" fontAlgn="base" hangingPunct="0">
                <a:spcBef>
                  <a:spcPct val="0"/>
                </a:spcBef>
                <a:spcAft>
                  <a:spcPct val="0"/>
                </a:spcAft>
                <a:defRPr sz="2000" b="1" i="1">
                  <a:solidFill>
                    <a:schemeClr val="tx1"/>
                  </a:solidFill>
                  <a:latin typeface="Times New Roman" pitchFamily="18" charset="0"/>
                </a:defRPr>
              </a:lvl8pPr>
              <a:lvl9pPr marL="3886200" indent="-228600" eaLnBrk="0" fontAlgn="base" hangingPunct="0">
                <a:spcBef>
                  <a:spcPct val="0"/>
                </a:spcBef>
                <a:spcAft>
                  <a:spcPct val="0"/>
                </a:spcAft>
                <a:defRPr sz="2000" b="1" i="1">
                  <a:solidFill>
                    <a:schemeClr val="tx1"/>
                  </a:solidFill>
                  <a:latin typeface="Times New Roman" pitchFamily="18" charset="0"/>
                </a:defRPr>
              </a:lvl9pPr>
            </a:lstStyle>
            <a:p>
              <a:pPr fontAlgn="base">
                <a:spcBef>
                  <a:spcPct val="0"/>
                </a:spcBef>
                <a:spcAft>
                  <a:spcPct val="0"/>
                </a:spcAft>
                <a:defRPr/>
              </a:pPr>
              <a:endParaRPr lang="en-US" altLang="en-US" sz="1800" b="0" i="0">
                <a:solidFill>
                  <a:srgbClr val="000000"/>
                </a:solidFill>
                <a:latin typeface="Arial" charset="0"/>
              </a:endParaRPr>
            </a:p>
          </p:txBody>
        </p:sp>
        <p:pic>
          <p:nvPicPr>
            <p:cNvPr id="7" name="Picture 8" descr="NMDP name_squareRGB-300"/>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920" y="248"/>
              <a:ext cx="720" cy="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2530" name="Rectangle 2"/>
          <p:cNvSpPr>
            <a:spLocks noGrp="1" noChangeArrowheads="1"/>
          </p:cNvSpPr>
          <p:nvPr>
            <p:ph type="ctrTitle"/>
          </p:nvPr>
        </p:nvSpPr>
        <p:spPr>
          <a:xfrm>
            <a:off x="914400" y="2130426"/>
            <a:ext cx="10363200" cy="1470025"/>
          </a:xfrm>
        </p:spPr>
        <p:txBody>
          <a:bodyPr/>
          <a:lstStyle>
            <a:lvl1pPr>
              <a:defRPr sz="4000"/>
            </a:lvl1pPr>
          </a:lstStyle>
          <a:p>
            <a:r>
              <a:rPr lang="en-US"/>
              <a:t>Click to edit Master title style</a:t>
            </a:r>
          </a:p>
        </p:txBody>
      </p:sp>
      <p:sp>
        <p:nvSpPr>
          <p:cNvPr id="22531" name="Rectangle 3"/>
          <p:cNvSpPr>
            <a:spLocks noGrp="1" noChangeArrowheads="1"/>
          </p:cNvSpPr>
          <p:nvPr>
            <p:ph type="subTitle" idx="1"/>
          </p:nvPr>
        </p:nvSpPr>
        <p:spPr>
          <a:xfrm>
            <a:off x="1828800" y="3886200"/>
            <a:ext cx="8534400" cy="1752600"/>
          </a:xfrm>
        </p:spPr>
        <p:txBody>
          <a:bodyPr/>
          <a:lstStyle>
            <a:lvl1pPr marL="0" indent="0" algn="ctr">
              <a:buFontTx/>
              <a:buNone/>
              <a:defRPr sz="3200"/>
            </a:lvl1pPr>
          </a:lstStyle>
          <a:p>
            <a:r>
              <a:rPr lang="en-US"/>
              <a:t>Click to edit Master subtitle style</a:t>
            </a:r>
          </a:p>
        </p:txBody>
      </p:sp>
      <p:sp>
        <p:nvSpPr>
          <p:cNvPr id="8" name="Rectangle 4"/>
          <p:cNvSpPr>
            <a:spLocks noGrp="1" noChangeArrowheads="1"/>
          </p:cNvSpPr>
          <p:nvPr>
            <p:ph type="sldNum" sz="quarter" idx="10"/>
          </p:nvPr>
        </p:nvSpPr>
        <p:spPr>
          <a:xfrm>
            <a:off x="8737600" y="6381750"/>
            <a:ext cx="2844800" cy="476250"/>
          </a:xfrm>
        </p:spPr>
        <p:txBody>
          <a:bodyPr/>
          <a:lstStyle>
            <a:lvl1pPr eaLnBrk="0" hangingPunct="0">
              <a:defRPr b="1" i="1">
                <a:solidFill>
                  <a:srgbClr val="005293"/>
                </a:solidFill>
                <a:latin typeface="Times New Roman" pitchFamily="18" charset="0"/>
              </a:defRPr>
            </a:lvl1pPr>
          </a:lstStyle>
          <a:p>
            <a:pPr>
              <a:defRPr/>
            </a:pPr>
            <a:fld id="{EC8949CD-EBAB-4BB0-9F91-E00B7B633C73}" type="slidenum">
              <a:rPr lang="en-US"/>
              <a:pPr>
                <a:defRPr/>
              </a:pPr>
              <a:t>‹#›</a:t>
            </a:fld>
            <a:endParaRPr lang="en-US"/>
          </a:p>
        </p:txBody>
      </p:sp>
    </p:spTree>
    <p:extLst>
      <p:ext uri="{BB962C8B-B14F-4D97-AF65-F5344CB8AC3E}">
        <p14:creationId xmlns:p14="http://schemas.microsoft.com/office/powerpoint/2010/main" val="469329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sldNum" sz="quarter" idx="10"/>
          </p:nvPr>
        </p:nvSpPr>
        <p:spPr/>
        <p:txBody>
          <a:bodyPr/>
          <a:lstStyle>
            <a:lvl1pPr eaLnBrk="0" hangingPunct="0">
              <a:defRPr b="1" i="1">
                <a:latin typeface="Times New Roman" pitchFamily="18" charset="0"/>
              </a:defRPr>
            </a:lvl1pPr>
          </a:lstStyle>
          <a:p>
            <a:pPr>
              <a:defRPr/>
            </a:pPr>
            <a:fld id="{2BB0FBC5-7002-4496-919F-7C77883AC068}" type="slidenum">
              <a:rPr lang="en-US"/>
              <a:pPr>
                <a:defRPr/>
              </a:pPr>
              <a:t>‹#›</a:t>
            </a:fld>
            <a:endParaRPr lang="en-US"/>
          </a:p>
        </p:txBody>
      </p:sp>
    </p:spTree>
    <p:extLst>
      <p:ext uri="{BB962C8B-B14F-4D97-AF65-F5344CB8AC3E}">
        <p14:creationId xmlns:p14="http://schemas.microsoft.com/office/powerpoint/2010/main" val="244393811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p:cNvSpPr>
            <a:spLocks noGrp="1" noChangeArrowheads="1"/>
          </p:cNvSpPr>
          <p:nvPr>
            <p:ph type="sldNum" sz="quarter" idx="10"/>
          </p:nvPr>
        </p:nvSpPr>
        <p:spPr/>
        <p:txBody>
          <a:bodyPr/>
          <a:lstStyle>
            <a:lvl1pPr eaLnBrk="0" hangingPunct="0">
              <a:defRPr b="1" i="1">
                <a:latin typeface="Times New Roman" pitchFamily="18" charset="0"/>
              </a:defRPr>
            </a:lvl1pPr>
          </a:lstStyle>
          <a:p>
            <a:pPr>
              <a:defRPr/>
            </a:pPr>
            <a:fld id="{0E64145E-36D1-4F41-A448-281CE47570E0}" type="slidenum">
              <a:rPr lang="en-US"/>
              <a:pPr>
                <a:defRPr/>
              </a:pPr>
              <a:t>‹#›</a:t>
            </a:fld>
            <a:endParaRPr lang="en-US"/>
          </a:p>
        </p:txBody>
      </p:sp>
    </p:spTree>
    <p:extLst>
      <p:ext uri="{BB962C8B-B14F-4D97-AF65-F5344CB8AC3E}">
        <p14:creationId xmlns:p14="http://schemas.microsoft.com/office/powerpoint/2010/main" val="15177077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524000"/>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524000"/>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sldNum" sz="quarter" idx="10"/>
          </p:nvPr>
        </p:nvSpPr>
        <p:spPr/>
        <p:txBody>
          <a:bodyPr/>
          <a:lstStyle>
            <a:lvl1pPr eaLnBrk="0" hangingPunct="0">
              <a:defRPr b="1" i="1">
                <a:latin typeface="Times New Roman" pitchFamily="18" charset="0"/>
              </a:defRPr>
            </a:lvl1pPr>
          </a:lstStyle>
          <a:p>
            <a:pPr>
              <a:defRPr/>
            </a:pPr>
            <a:fld id="{AC5ED518-6179-49BB-B69D-10F2479CAE93}" type="slidenum">
              <a:rPr lang="en-US"/>
              <a:pPr>
                <a:defRPr/>
              </a:pPr>
              <a:t>‹#›</a:t>
            </a:fld>
            <a:endParaRPr lang="en-US"/>
          </a:p>
        </p:txBody>
      </p:sp>
    </p:spTree>
    <p:extLst>
      <p:ext uri="{BB962C8B-B14F-4D97-AF65-F5344CB8AC3E}">
        <p14:creationId xmlns:p14="http://schemas.microsoft.com/office/powerpoint/2010/main" val="16603195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sldNum" sz="quarter" idx="10"/>
          </p:nvPr>
        </p:nvSpPr>
        <p:spPr/>
        <p:txBody>
          <a:bodyPr/>
          <a:lstStyle>
            <a:lvl1pPr eaLnBrk="0" hangingPunct="0">
              <a:defRPr b="1" i="1">
                <a:latin typeface="Times New Roman" pitchFamily="18" charset="0"/>
              </a:defRPr>
            </a:lvl1pPr>
          </a:lstStyle>
          <a:p>
            <a:pPr>
              <a:defRPr/>
            </a:pPr>
            <a:fld id="{4EE9A831-268A-48B3-927B-B82FB9D442BF}" type="slidenum">
              <a:rPr lang="en-US"/>
              <a:pPr>
                <a:defRPr/>
              </a:pPr>
              <a:t>‹#›</a:t>
            </a:fld>
            <a:endParaRPr lang="en-US"/>
          </a:p>
        </p:txBody>
      </p:sp>
    </p:spTree>
    <p:extLst>
      <p:ext uri="{BB962C8B-B14F-4D97-AF65-F5344CB8AC3E}">
        <p14:creationId xmlns:p14="http://schemas.microsoft.com/office/powerpoint/2010/main" val="18036709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200">
                <a:latin typeface="Arial" pitchFamily="34" charset="0"/>
                <a:cs typeface="Arial" pitchFamily="34" charset="0"/>
              </a:defRPr>
            </a:lvl1pPr>
          </a:lstStyle>
          <a:p>
            <a:r>
              <a:rPr lang="en-US"/>
              <a:t>Click to edit Master title style</a:t>
            </a:r>
            <a:endParaRPr lang="en-US" dirty="0"/>
          </a:p>
        </p:txBody>
      </p:sp>
      <p:sp>
        <p:nvSpPr>
          <p:cNvPr id="3" name="Content Placeholder 2"/>
          <p:cNvSpPr>
            <a:spLocks noGrp="1"/>
          </p:cNvSpPr>
          <p:nvPr>
            <p:ph idx="1"/>
          </p:nvPr>
        </p:nvSpPr>
        <p:spPr>
          <a:xfrm>
            <a:off x="609600" y="1447800"/>
            <a:ext cx="10972800" cy="4343400"/>
          </a:xfrm>
        </p:spPr>
        <p:txBody>
          <a:bodyPr/>
          <a:lstStyle>
            <a:lvl1pPr>
              <a:defRPr sz="2400">
                <a:latin typeface="Arial" pitchFamily="34" charset="0"/>
                <a:cs typeface="Arial" pitchFamily="34" charset="0"/>
              </a:defRPr>
            </a:lvl1pPr>
            <a:lvl2pPr>
              <a:defRPr sz="2200">
                <a:latin typeface="Arial" pitchFamily="34" charset="0"/>
                <a:cs typeface="Arial" pitchFamily="34" charset="0"/>
              </a:defRPr>
            </a:lvl2pPr>
            <a:lvl3pPr>
              <a:defRPr sz="2000">
                <a:latin typeface="Arial" pitchFamily="34" charset="0"/>
                <a:cs typeface="Arial" pitchFamily="34" charset="0"/>
              </a:defRPr>
            </a:lvl3pPr>
            <a:lvl4pPr>
              <a:defRPr sz="1800">
                <a:latin typeface="Arial" pitchFamily="34" charset="0"/>
                <a:cs typeface="Arial" pitchFamily="34" charset="0"/>
              </a:defRPr>
            </a:lvl4pPr>
            <a:lvl5pPr>
              <a:defRPr sz="1800">
                <a:latin typeface="Arial" pitchFamily="34" charset="0"/>
                <a:cs typeface="Arial"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10"/>
          <p:cNvSpPr>
            <a:spLocks noGrp="1" noChangeArrowheads="1"/>
          </p:cNvSpPr>
          <p:nvPr>
            <p:ph type="sldNum" sz="quarter" idx="10"/>
          </p:nvPr>
        </p:nvSpPr>
        <p:spPr>
          <a:ln/>
        </p:spPr>
        <p:txBody>
          <a:bodyPr/>
          <a:lstStyle>
            <a:lvl1pPr>
              <a:defRPr/>
            </a:lvl1pPr>
          </a:lstStyle>
          <a:p>
            <a:fld id="{23A446DA-D2FC-491E-A26B-6B2D41D55751}" type="slidenum">
              <a:rPr lang="en-US" smtClean="0"/>
              <a:pPr/>
              <a:t>‹#›</a:t>
            </a:fld>
            <a:endParaRPr lang="en-US" dirty="0"/>
          </a:p>
        </p:txBody>
      </p:sp>
    </p:spTree>
    <p:extLst>
      <p:ext uri="{BB962C8B-B14F-4D97-AF65-F5344CB8AC3E}">
        <p14:creationId xmlns:p14="http://schemas.microsoft.com/office/powerpoint/2010/main" val="194227464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sldNum" sz="quarter" idx="10"/>
          </p:nvPr>
        </p:nvSpPr>
        <p:spPr/>
        <p:txBody>
          <a:bodyPr/>
          <a:lstStyle>
            <a:lvl1pPr eaLnBrk="0" hangingPunct="0">
              <a:defRPr b="1" i="1">
                <a:latin typeface="Times New Roman" pitchFamily="18" charset="0"/>
              </a:defRPr>
            </a:lvl1pPr>
          </a:lstStyle>
          <a:p>
            <a:pPr>
              <a:defRPr/>
            </a:pPr>
            <a:fld id="{114429A1-4E17-4A49-A780-A8BECDBB5819}" type="slidenum">
              <a:rPr lang="en-US"/>
              <a:pPr>
                <a:defRPr/>
              </a:pPr>
              <a:t>‹#›</a:t>
            </a:fld>
            <a:endParaRPr lang="en-US"/>
          </a:p>
        </p:txBody>
      </p:sp>
    </p:spTree>
    <p:extLst>
      <p:ext uri="{BB962C8B-B14F-4D97-AF65-F5344CB8AC3E}">
        <p14:creationId xmlns:p14="http://schemas.microsoft.com/office/powerpoint/2010/main" val="374213719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
          <p:cNvSpPr>
            <a:spLocks noGrp="1" noChangeArrowheads="1"/>
          </p:cNvSpPr>
          <p:nvPr>
            <p:ph type="sldNum" sz="quarter" idx="10"/>
          </p:nvPr>
        </p:nvSpPr>
        <p:spPr/>
        <p:txBody>
          <a:bodyPr/>
          <a:lstStyle>
            <a:lvl1pPr eaLnBrk="0" hangingPunct="0">
              <a:defRPr b="1" i="1">
                <a:latin typeface="Times New Roman" pitchFamily="18" charset="0"/>
              </a:defRPr>
            </a:lvl1pPr>
          </a:lstStyle>
          <a:p>
            <a:pPr>
              <a:defRPr/>
            </a:pPr>
            <a:fld id="{D1DDAAAF-CF2B-4AF4-9DB1-E89D008AF6A0}" type="slidenum">
              <a:rPr lang="en-US"/>
              <a:pPr>
                <a:defRPr/>
              </a:pPr>
              <a:t>‹#›</a:t>
            </a:fld>
            <a:endParaRPr lang="en-US"/>
          </a:p>
        </p:txBody>
      </p:sp>
    </p:spTree>
    <p:extLst>
      <p:ext uri="{BB962C8B-B14F-4D97-AF65-F5344CB8AC3E}">
        <p14:creationId xmlns:p14="http://schemas.microsoft.com/office/powerpoint/2010/main" val="183462536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sldNum" sz="quarter" idx="10"/>
          </p:nvPr>
        </p:nvSpPr>
        <p:spPr/>
        <p:txBody>
          <a:bodyPr/>
          <a:lstStyle>
            <a:lvl1pPr eaLnBrk="0" hangingPunct="0">
              <a:defRPr b="1" i="1">
                <a:latin typeface="Times New Roman" pitchFamily="18" charset="0"/>
              </a:defRPr>
            </a:lvl1pPr>
          </a:lstStyle>
          <a:p>
            <a:pPr>
              <a:defRPr/>
            </a:pPr>
            <a:fld id="{6206D5D4-6018-4E71-988E-ADD33BE08F14}" type="slidenum">
              <a:rPr lang="en-US"/>
              <a:pPr>
                <a:defRPr/>
              </a:pPr>
              <a:t>‹#›</a:t>
            </a:fld>
            <a:endParaRPr lang="en-US"/>
          </a:p>
        </p:txBody>
      </p:sp>
    </p:spTree>
    <p:extLst>
      <p:ext uri="{BB962C8B-B14F-4D97-AF65-F5344CB8AC3E}">
        <p14:creationId xmlns:p14="http://schemas.microsoft.com/office/powerpoint/2010/main" val="239652642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sldNum" sz="quarter" idx="10"/>
          </p:nvPr>
        </p:nvSpPr>
        <p:spPr/>
        <p:txBody>
          <a:bodyPr/>
          <a:lstStyle>
            <a:lvl1pPr eaLnBrk="0" hangingPunct="0">
              <a:defRPr b="1" i="1">
                <a:latin typeface="Times New Roman" pitchFamily="18" charset="0"/>
              </a:defRPr>
            </a:lvl1pPr>
          </a:lstStyle>
          <a:p>
            <a:pPr>
              <a:defRPr/>
            </a:pPr>
            <a:fld id="{73DB3132-C2B1-40A2-9D44-3A8F943953E1}" type="slidenum">
              <a:rPr lang="en-US"/>
              <a:pPr>
                <a:defRPr/>
              </a:pPr>
              <a:t>‹#›</a:t>
            </a:fld>
            <a:endParaRPr lang="en-US"/>
          </a:p>
        </p:txBody>
      </p:sp>
    </p:spTree>
    <p:extLst>
      <p:ext uri="{BB962C8B-B14F-4D97-AF65-F5344CB8AC3E}">
        <p14:creationId xmlns:p14="http://schemas.microsoft.com/office/powerpoint/2010/main" val="326067492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sldNum" sz="quarter" idx="10"/>
          </p:nvPr>
        </p:nvSpPr>
        <p:spPr/>
        <p:txBody>
          <a:bodyPr/>
          <a:lstStyle>
            <a:lvl1pPr eaLnBrk="0" hangingPunct="0">
              <a:defRPr b="1" i="1">
                <a:latin typeface="Times New Roman" pitchFamily="18" charset="0"/>
              </a:defRPr>
            </a:lvl1pPr>
          </a:lstStyle>
          <a:p>
            <a:pPr>
              <a:defRPr/>
            </a:pPr>
            <a:fld id="{558C3F85-F8F9-4953-B964-11E9064774F3}" type="slidenum">
              <a:rPr lang="en-US"/>
              <a:pPr>
                <a:defRPr/>
              </a:pPr>
              <a:t>‹#›</a:t>
            </a:fld>
            <a:endParaRPr lang="en-US"/>
          </a:p>
        </p:txBody>
      </p:sp>
    </p:spTree>
    <p:extLst>
      <p:ext uri="{BB962C8B-B14F-4D97-AF65-F5344CB8AC3E}">
        <p14:creationId xmlns:p14="http://schemas.microsoft.com/office/powerpoint/2010/main" val="288549129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7753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7753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sldNum" sz="quarter" idx="10"/>
          </p:nvPr>
        </p:nvSpPr>
        <p:spPr/>
        <p:txBody>
          <a:bodyPr/>
          <a:lstStyle>
            <a:lvl1pPr eaLnBrk="0" hangingPunct="0">
              <a:defRPr b="1" i="1">
                <a:latin typeface="Times New Roman" pitchFamily="18" charset="0"/>
              </a:defRPr>
            </a:lvl1pPr>
          </a:lstStyle>
          <a:p>
            <a:pPr>
              <a:defRPr/>
            </a:pPr>
            <a:fld id="{FF688D94-7CB1-4861-95FF-477AF96D1E60}" type="slidenum">
              <a:rPr lang="en-US"/>
              <a:pPr>
                <a:defRPr/>
              </a:pPr>
              <a:t>‹#›</a:t>
            </a:fld>
            <a:endParaRPr lang="en-US"/>
          </a:p>
        </p:txBody>
      </p:sp>
    </p:spTree>
    <p:extLst>
      <p:ext uri="{BB962C8B-B14F-4D97-AF65-F5344CB8AC3E}">
        <p14:creationId xmlns:p14="http://schemas.microsoft.com/office/powerpoint/2010/main" val="271157061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ontent Placeholder 2"/>
          <p:cNvSpPr>
            <a:spLocks noGrp="1"/>
          </p:cNvSpPr>
          <p:nvPr>
            <p:ph sz="quarter" idx="1"/>
          </p:nvPr>
        </p:nvSpPr>
        <p:spPr>
          <a:xfrm>
            <a:off x="609600" y="15240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09600" y="38623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197600" y="1524000"/>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5"/>
          <p:cNvSpPr>
            <a:spLocks noGrp="1" noChangeArrowheads="1"/>
          </p:cNvSpPr>
          <p:nvPr>
            <p:ph type="sldNum" sz="quarter" idx="10"/>
          </p:nvPr>
        </p:nvSpPr>
        <p:spPr/>
        <p:txBody>
          <a:bodyPr/>
          <a:lstStyle>
            <a:lvl1pPr eaLnBrk="0" hangingPunct="0">
              <a:defRPr b="1" i="1">
                <a:latin typeface="Times New Roman" pitchFamily="18" charset="0"/>
              </a:defRPr>
            </a:lvl1pPr>
          </a:lstStyle>
          <a:p>
            <a:pPr>
              <a:defRPr/>
            </a:pPr>
            <a:fld id="{5683B0DC-D0D2-4436-B034-10BBA18C92A1}" type="slidenum">
              <a:rPr lang="en-US"/>
              <a:pPr>
                <a:defRPr/>
              </a:pPr>
              <a:t>‹#›</a:t>
            </a:fld>
            <a:endParaRPr lang="en-US"/>
          </a:p>
        </p:txBody>
      </p:sp>
    </p:spTree>
    <p:extLst>
      <p:ext uri="{BB962C8B-B14F-4D97-AF65-F5344CB8AC3E}">
        <p14:creationId xmlns:p14="http://schemas.microsoft.com/office/powerpoint/2010/main" val="102718270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ontent Placeholder 2"/>
          <p:cNvSpPr>
            <a:spLocks noGrp="1"/>
          </p:cNvSpPr>
          <p:nvPr>
            <p:ph sz="half" idx="1"/>
          </p:nvPr>
        </p:nvSpPr>
        <p:spPr>
          <a:xfrm>
            <a:off x="609600" y="1524000"/>
            <a:ext cx="10972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0" y="3862389"/>
            <a:ext cx="10972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sldNum" sz="quarter" idx="10"/>
          </p:nvPr>
        </p:nvSpPr>
        <p:spPr/>
        <p:txBody>
          <a:bodyPr/>
          <a:lstStyle>
            <a:lvl1pPr eaLnBrk="0" hangingPunct="0">
              <a:defRPr b="1" i="1">
                <a:latin typeface="Times New Roman" pitchFamily="18" charset="0"/>
              </a:defRPr>
            </a:lvl1pPr>
          </a:lstStyle>
          <a:p>
            <a:pPr>
              <a:defRPr/>
            </a:pPr>
            <a:fld id="{909F2D35-0733-46D8-89D1-5A227546FE28}" type="slidenum">
              <a:rPr lang="en-US"/>
              <a:pPr>
                <a:defRPr/>
              </a:pPr>
              <a:t>‹#›</a:t>
            </a:fld>
            <a:endParaRPr lang="en-US"/>
          </a:p>
        </p:txBody>
      </p:sp>
    </p:spTree>
    <p:extLst>
      <p:ext uri="{BB962C8B-B14F-4D97-AF65-F5344CB8AC3E}">
        <p14:creationId xmlns:p14="http://schemas.microsoft.com/office/powerpoint/2010/main" val="329310278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Slide Number Placeholder 3"/>
          <p:cNvSpPr>
            <a:spLocks noGrp="1"/>
          </p:cNvSpPr>
          <p:nvPr>
            <p:ph type="sldNum" sz="quarter" idx="10"/>
          </p:nvPr>
        </p:nvSpPr>
        <p:spPr/>
        <p:txBody>
          <a:bodyPr/>
          <a:lstStyle>
            <a:lvl1pPr>
              <a:defRPr i="1"/>
            </a:lvl1pPr>
          </a:lstStyle>
          <a:p>
            <a:pPr>
              <a:defRPr/>
            </a:pPr>
            <a:fld id="{CCA099E3-83C3-43B6-B572-4BCC614C6509}" type="slidenum">
              <a:rPr lang="en-US"/>
              <a:pPr>
                <a:defRPr/>
              </a:pPr>
              <a:t>‹#›</a:t>
            </a:fld>
            <a:endParaRPr lang="en-US"/>
          </a:p>
        </p:txBody>
      </p:sp>
    </p:spTree>
    <p:extLst>
      <p:ext uri="{BB962C8B-B14F-4D97-AF65-F5344CB8AC3E}">
        <p14:creationId xmlns:p14="http://schemas.microsoft.com/office/powerpoint/2010/main" val="302394780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a:defRPr i="1"/>
            </a:lvl1pPr>
          </a:lstStyle>
          <a:p>
            <a:pPr>
              <a:defRPr/>
            </a:pPr>
            <a:fld id="{103CDDC7-1F2C-4708-85C1-A3EFD17130C3}" type="slidenum">
              <a:rPr lang="en-US"/>
              <a:pPr>
                <a:defRPr/>
              </a:pPr>
              <a:t>‹#›</a:t>
            </a:fld>
            <a:endParaRPr lang="en-US"/>
          </a:p>
        </p:txBody>
      </p:sp>
    </p:spTree>
    <p:extLst>
      <p:ext uri="{BB962C8B-B14F-4D97-AF65-F5344CB8AC3E}">
        <p14:creationId xmlns:p14="http://schemas.microsoft.com/office/powerpoint/2010/main" val="1217801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200">
                <a:latin typeface="Arial" pitchFamily="34" charset="0"/>
                <a:cs typeface="Arial" pitchFamily="34" charset="0"/>
              </a:defRPr>
            </a:lvl1pPr>
          </a:lstStyle>
          <a:p>
            <a:r>
              <a:rPr lang="en-US"/>
              <a:t>Click to edit Master title style</a:t>
            </a:r>
            <a:endParaRPr lang="en-US" dirty="0"/>
          </a:p>
        </p:txBody>
      </p:sp>
      <p:sp>
        <p:nvSpPr>
          <p:cNvPr id="3" name="Content Placeholder 2"/>
          <p:cNvSpPr>
            <a:spLocks noGrp="1"/>
          </p:cNvSpPr>
          <p:nvPr>
            <p:ph sz="half" idx="1"/>
          </p:nvPr>
        </p:nvSpPr>
        <p:spPr>
          <a:xfrm>
            <a:off x="609600" y="1447800"/>
            <a:ext cx="5384800" cy="4419600"/>
          </a:xfrm>
        </p:spPr>
        <p:txBody>
          <a:bodyPr/>
          <a:lstStyle>
            <a:lvl1pPr>
              <a:defRPr sz="2400">
                <a:latin typeface="Arial" pitchFamily="34" charset="0"/>
                <a:cs typeface="Arial" pitchFamily="34" charset="0"/>
              </a:defRPr>
            </a:lvl1pPr>
            <a:lvl2pPr>
              <a:defRPr sz="2200">
                <a:latin typeface="Arial" pitchFamily="34" charset="0"/>
                <a:cs typeface="Arial" pitchFamily="34" charset="0"/>
              </a:defRPr>
            </a:lvl2pPr>
            <a:lvl3pPr>
              <a:defRPr sz="2000">
                <a:latin typeface="Arial" pitchFamily="34" charset="0"/>
                <a:cs typeface="Arial" pitchFamily="34" charset="0"/>
              </a:defRPr>
            </a:lvl3pPr>
            <a:lvl4pPr>
              <a:defRPr sz="1800">
                <a:latin typeface="Arial" pitchFamily="34" charset="0"/>
                <a:cs typeface="Arial" pitchFamily="34" charset="0"/>
              </a:defRPr>
            </a:lvl4pPr>
            <a:lvl5pPr>
              <a:defRPr sz="1800">
                <a:latin typeface="Arial" pitchFamily="34" charset="0"/>
                <a:cs typeface="Arial"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97600" y="1447800"/>
            <a:ext cx="5384800" cy="4419600"/>
          </a:xfrm>
        </p:spPr>
        <p:txBody>
          <a:bodyPr/>
          <a:lstStyle>
            <a:lvl1pPr>
              <a:defRPr sz="2400">
                <a:latin typeface="Arial" pitchFamily="34" charset="0"/>
                <a:cs typeface="Arial" pitchFamily="34" charset="0"/>
              </a:defRPr>
            </a:lvl1pPr>
            <a:lvl2pPr>
              <a:defRPr sz="2200">
                <a:latin typeface="Arial" pitchFamily="34" charset="0"/>
                <a:cs typeface="Arial" pitchFamily="34" charset="0"/>
              </a:defRPr>
            </a:lvl2pPr>
            <a:lvl3pPr>
              <a:defRPr sz="2000">
                <a:latin typeface="Arial" pitchFamily="34" charset="0"/>
                <a:cs typeface="Arial" pitchFamily="34" charset="0"/>
              </a:defRPr>
            </a:lvl3pPr>
            <a:lvl4pPr>
              <a:defRPr sz="1800">
                <a:latin typeface="Arial" pitchFamily="34" charset="0"/>
                <a:cs typeface="Arial" pitchFamily="34" charset="0"/>
              </a:defRPr>
            </a:lvl4pPr>
            <a:lvl5pPr>
              <a:defRPr sz="1800">
                <a:latin typeface="Arial" pitchFamily="34" charset="0"/>
                <a:cs typeface="Arial"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Rectangle 10"/>
          <p:cNvSpPr>
            <a:spLocks noGrp="1" noChangeArrowheads="1"/>
          </p:cNvSpPr>
          <p:nvPr>
            <p:ph type="sldNum" sz="quarter" idx="10"/>
          </p:nvPr>
        </p:nvSpPr>
        <p:spPr>
          <a:ln/>
        </p:spPr>
        <p:txBody>
          <a:bodyPr/>
          <a:lstStyle>
            <a:lvl1pPr>
              <a:defRPr/>
            </a:lvl1pPr>
          </a:lstStyle>
          <a:p>
            <a:pPr>
              <a:defRPr/>
            </a:pPr>
            <a:r>
              <a:rPr lang="en-US" dirty="0"/>
              <a:t>New Slide </a:t>
            </a:r>
            <a:fld id="{0918DF8A-6A54-4FDE-9226-7FFA24E516DE}" type="slidenum">
              <a:rPr lang="en-US" smtClean="0"/>
              <a:pPr>
                <a:defRPr/>
              </a:pPr>
              <a:t>‹#›</a:t>
            </a:fld>
            <a:endParaRPr lang="en-US" dirty="0"/>
          </a:p>
        </p:txBody>
      </p:sp>
    </p:spTree>
    <p:extLst>
      <p:ext uri="{BB962C8B-B14F-4D97-AF65-F5344CB8AC3E}">
        <p14:creationId xmlns:p14="http://schemas.microsoft.com/office/powerpoint/2010/main" val="408824867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Slide Number Placeholder 3"/>
          <p:cNvSpPr>
            <a:spLocks noGrp="1"/>
          </p:cNvSpPr>
          <p:nvPr>
            <p:ph type="sldNum" sz="quarter" idx="10"/>
          </p:nvPr>
        </p:nvSpPr>
        <p:spPr/>
        <p:txBody>
          <a:bodyPr/>
          <a:lstStyle>
            <a:lvl1pPr>
              <a:defRPr i="1"/>
            </a:lvl1pPr>
          </a:lstStyle>
          <a:p>
            <a:pPr>
              <a:defRPr/>
            </a:pPr>
            <a:fld id="{E1A1DE0F-2EB6-4437-9DB5-360DB95A7067}" type="slidenum">
              <a:rPr lang="en-US"/>
              <a:pPr>
                <a:defRPr/>
              </a:pPr>
              <a:t>‹#›</a:t>
            </a:fld>
            <a:endParaRPr lang="en-US"/>
          </a:p>
        </p:txBody>
      </p:sp>
    </p:spTree>
    <p:extLst>
      <p:ext uri="{BB962C8B-B14F-4D97-AF65-F5344CB8AC3E}">
        <p14:creationId xmlns:p14="http://schemas.microsoft.com/office/powerpoint/2010/main" val="182522558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524000"/>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524000"/>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p:cNvSpPr>
            <a:spLocks noGrp="1"/>
          </p:cNvSpPr>
          <p:nvPr>
            <p:ph type="sldNum" sz="quarter" idx="10"/>
          </p:nvPr>
        </p:nvSpPr>
        <p:spPr/>
        <p:txBody>
          <a:bodyPr/>
          <a:lstStyle>
            <a:lvl1pPr>
              <a:defRPr i="1"/>
            </a:lvl1pPr>
          </a:lstStyle>
          <a:p>
            <a:pPr>
              <a:defRPr/>
            </a:pPr>
            <a:fld id="{71071FE9-1E4A-4333-8EFD-9E73BFA408B4}" type="slidenum">
              <a:rPr lang="en-US"/>
              <a:pPr>
                <a:defRPr/>
              </a:pPr>
              <a:t>‹#›</a:t>
            </a:fld>
            <a:endParaRPr lang="en-US"/>
          </a:p>
        </p:txBody>
      </p:sp>
    </p:spTree>
    <p:extLst>
      <p:ext uri="{BB962C8B-B14F-4D97-AF65-F5344CB8AC3E}">
        <p14:creationId xmlns:p14="http://schemas.microsoft.com/office/powerpoint/2010/main" val="224502440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0"/>
          </p:nvPr>
        </p:nvSpPr>
        <p:spPr/>
        <p:txBody>
          <a:bodyPr/>
          <a:lstStyle>
            <a:lvl1pPr>
              <a:defRPr i="1"/>
            </a:lvl1pPr>
          </a:lstStyle>
          <a:p>
            <a:pPr>
              <a:defRPr/>
            </a:pPr>
            <a:fld id="{2A1EFC6F-638D-4843-9C22-9761AC70D39C}" type="slidenum">
              <a:rPr lang="en-US"/>
              <a:pPr>
                <a:defRPr/>
              </a:pPr>
              <a:t>‹#›</a:t>
            </a:fld>
            <a:endParaRPr lang="en-US"/>
          </a:p>
        </p:txBody>
      </p:sp>
    </p:spTree>
    <p:extLst>
      <p:ext uri="{BB962C8B-B14F-4D97-AF65-F5344CB8AC3E}">
        <p14:creationId xmlns:p14="http://schemas.microsoft.com/office/powerpoint/2010/main" val="66033179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lvl1pPr>
              <a:defRPr i="1"/>
            </a:lvl1pPr>
          </a:lstStyle>
          <a:p>
            <a:pPr>
              <a:defRPr/>
            </a:pPr>
            <a:fld id="{642B0003-3D66-4E31-B097-A295FC86510B}" type="slidenum">
              <a:rPr lang="en-US"/>
              <a:pPr>
                <a:defRPr/>
              </a:pPr>
              <a:t>‹#›</a:t>
            </a:fld>
            <a:endParaRPr lang="en-US"/>
          </a:p>
        </p:txBody>
      </p:sp>
    </p:spTree>
    <p:extLst>
      <p:ext uri="{BB962C8B-B14F-4D97-AF65-F5344CB8AC3E}">
        <p14:creationId xmlns:p14="http://schemas.microsoft.com/office/powerpoint/2010/main" val="343053903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i="1"/>
            </a:lvl1pPr>
          </a:lstStyle>
          <a:p>
            <a:pPr>
              <a:defRPr/>
            </a:pPr>
            <a:fld id="{60E10DCF-C4FA-41DA-BDDD-A0314CB40873}" type="slidenum">
              <a:rPr lang="en-US"/>
              <a:pPr>
                <a:defRPr/>
              </a:pPr>
              <a:t>‹#›</a:t>
            </a:fld>
            <a:endParaRPr lang="en-US"/>
          </a:p>
        </p:txBody>
      </p:sp>
    </p:spTree>
    <p:extLst>
      <p:ext uri="{BB962C8B-B14F-4D97-AF65-F5344CB8AC3E}">
        <p14:creationId xmlns:p14="http://schemas.microsoft.com/office/powerpoint/2010/main" val="336246551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4"/>
          <p:cNvSpPr>
            <a:spLocks noGrp="1"/>
          </p:cNvSpPr>
          <p:nvPr>
            <p:ph type="sldNum" sz="quarter" idx="10"/>
          </p:nvPr>
        </p:nvSpPr>
        <p:spPr/>
        <p:txBody>
          <a:bodyPr/>
          <a:lstStyle>
            <a:lvl1pPr>
              <a:defRPr i="1"/>
            </a:lvl1pPr>
          </a:lstStyle>
          <a:p>
            <a:pPr>
              <a:defRPr/>
            </a:pPr>
            <a:fld id="{1AF567A3-3FCD-405C-B3B6-28B02C404076}" type="slidenum">
              <a:rPr lang="en-US"/>
              <a:pPr>
                <a:defRPr/>
              </a:pPr>
              <a:t>‹#›</a:t>
            </a:fld>
            <a:endParaRPr lang="en-US"/>
          </a:p>
        </p:txBody>
      </p:sp>
    </p:spTree>
    <p:extLst>
      <p:ext uri="{BB962C8B-B14F-4D97-AF65-F5344CB8AC3E}">
        <p14:creationId xmlns:p14="http://schemas.microsoft.com/office/powerpoint/2010/main" val="59461105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4"/>
          <p:cNvSpPr>
            <a:spLocks noGrp="1"/>
          </p:cNvSpPr>
          <p:nvPr>
            <p:ph type="sldNum" sz="quarter" idx="10"/>
          </p:nvPr>
        </p:nvSpPr>
        <p:spPr/>
        <p:txBody>
          <a:bodyPr/>
          <a:lstStyle>
            <a:lvl1pPr>
              <a:defRPr i="1"/>
            </a:lvl1pPr>
          </a:lstStyle>
          <a:p>
            <a:pPr>
              <a:defRPr/>
            </a:pPr>
            <a:fld id="{93767F2D-9DDA-4392-BEFD-3F72739C5CD5}" type="slidenum">
              <a:rPr lang="en-US"/>
              <a:pPr>
                <a:defRPr/>
              </a:pPr>
              <a:t>‹#›</a:t>
            </a:fld>
            <a:endParaRPr lang="en-US"/>
          </a:p>
        </p:txBody>
      </p:sp>
    </p:spTree>
    <p:extLst>
      <p:ext uri="{BB962C8B-B14F-4D97-AF65-F5344CB8AC3E}">
        <p14:creationId xmlns:p14="http://schemas.microsoft.com/office/powerpoint/2010/main" val="372608543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a:defRPr i="1"/>
            </a:lvl1pPr>
          </a:lstStyle>
          <a:p>
            <a:pPr>
              <a:defRPr/>
            </a:pPr>
            <a:fld id="{F3DEAEB4-1047-4575-8994-3D3923790F70}" type="slidenum">
              <a:rPr lang="en-US"/>
              <a:pPr>
                <a:defRPr/>
              </a:pPr>
              <a:t>‹#›</a:t>
            </a:fld>
            <a:endParaRPr lang="en-US"/>
          </a:p>
        </p:txBody>
      </p:sp>
    </p:spTree>
    <p:extLst>
      <p:ext uri="{BB962C8B-B14F-4D97-AF65-F5344CB8AC3E}">
        <p14:creationId xmlns:p14="http://schemas.microsoft.com/office/powerpoint/2010/main" val="338206325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7753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7753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a:defRPr i="1"/>
            </a:lvl1pPr>
          </a:lstStyle>
          <a:p>
            <a:pPr>
              <a:defRPr/>
            </a:pPr>
            <a:fld id="{0CBC2713-C754-4618-B0C6-4E438E6C23DD}" type="slidenum">
              <a:rPr lang="en-US"/>
              <a:pPr>
                <a:defRPr/>
              </a:pPr>
              <a:t>‹#›</a:t>
            </a:fld>
            <a:endParaRPr lang="en-US"/>
          </a:p>
        </p:txBody>
      </p:sp>
    </p:spTree>
    <p:extLst>
      <p:ext uri="{BB962C8B-B14F-4D97-AF65-F5344CB8AC3E}">
        <p14:creationId xmlns:p14="http://schemas.microsoft.com/office/powerpoint/2010/main" val="53338739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ftr" sz="quarter" idx="10"/>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197270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76200"/>
            <a:ext cx="10972800" cy="1143000"/>
          </a:xfrm>
        </p:spPr>
        <p:txBody>
          <a:bodyPr/>
          <a:lstStyle>
            <a:lvl1pPr>
              <a:defRPr sz="3200">
                <a:latin typeface="Arial" pitchFamily="34" charset="0"/>
                <a:cs typeface="Arial" pitchFamily="34" charset="0"/>
              </a:defRPr>
            </a:lvl1pPr>
          </a:lstStyle>
          <a:p>
            <a:r>
              <a:rPr lang="en-US"/>
              <a:t>Click to edit Master title style</a:t>
            </a:r>
            <a:endParaRPr lang="en-US" dirty="0"/>
          </a:p>
        </p:txBody>
      </p:sp>
      <p:sp>
        <p:nvSpPr>
          <p:cNvPr id="3" name="Text Placeholder 2"/>
          <p:cNvSpPr>
            <a:spLocks noGrp="1"/>
          </p:cNvSpPr>
          <p:nvPr>
            <p:ph type="body" idx="1"/>
          </p:nvPr>
        </p:nvSpPr>
        <p:spPr>
          <a:xfrm>
            <a:off x="609600" y="1371600"/>
            <a:ext cx="5386917" cy="803275"/>
          </a:xfrm>
        </p:spPr>
        <p:txBody>
          <a:bodyPr anchor="b"/>
          <a:lstStyle>
            <a:lvl1pPr marL="0" indent="0">
              <a:buNone/>
              <a:defRPr sz="2400" b="1">
                <a:latin typeface="Arial" pitchFamily="34" charset="0"/>
                <a:cs typeface="Arial"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6"/>
            <a:ext cx="5386917" cy="3692525"/>
          </a:xfrm>
        </p:spPr>
        <p:txBody>
          <a:bodyPr/>
          <a:lstStyle>
            <a:lvl1pPr>
              <a:defRPr sz="2400">
                <a:latin typeface="Arial" pitchFamily="34" charset="0"/>
                <a:cs typeface="Arial" pitchFamily="34" charset="0"/>
              </a:defRPr>
            </a:lvl1pPr>
            <a:lvl2pPr>
              <a:defRPr sz="2000">
                <a:latin typeface="Arial" pitchFamily="34" charset="0"/>
                <a:cs typeface="Arial" pitchFamily="34" charset="0"/>
              </a:defRPr>
            </a:lvl2pPr>
            <a:lvl3pPr>
              <a:defRPr sz="1800">
                <a:latin typeface="Arial" pitchFamily="34" charset="0"/>
                <a:cs typeface="Arial" pitchFamily="34" charset="0"/>
              </a:defRPr>
            </a:lvl3pPr>
            <a:lvl4pPr>
              <a:defRPr sz="1600">
                <a:latin typeface="Arial" pitchFamily="34" charset="0"/>
                <a:cs typeface="Arial" pitchFamily="34" charset="0"/>
              </a:defRPr>
            </a:lvl4pPr>
            <a:lvl5pPr>
              <a:defRPr sz="1600">
                <a:latin typeface="Arial" pitchFamily="34" charset="0"/>
                <a:cs typeface="Arial"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93368" y="1371600"/>
            <a:ext cx="5389033" cy="803275"/>
          </a:xfrm>
        </p:spPr>
        <p:txBody>
          <a:bodyPr anchor="b"/>
          <a:lstStyle>
            <a:lvl1pPr marL="0" indent="0">
              <a:buNone/>
              <a:defRPr sz="2400" b="1">
                <a:latin typeface="Arial" pitchFamily="34" charset="0"/>
                <a:cs typeface="Arial"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6"/>
            <a:ext cx="5389033" cy="3692525"/>
          </a:xfrm>
        </p:spPr>
        <p:txBody>
          <a:bodyPr/>
          <a:lstStyle>
            <a:lvl1pPr>
              <a:defRPr sz="2400">
                <a:latin typeface="Arial" pitchFamily="34" charset="0"/>
                <a:cs typeface="Arial" pitchFamily="34" charset="0"/>
              </a:defRPr>
            </a:lvl1pPr>
            <a:lvl2pPr>
              <a:defRPr sz="2000">
                <a:latin typeface="Arial" pitchFamily="34" charset="0"/>
                <a:cs typeface="Arial" pitchFamily="34" charset="0"/>
              </a:defRPr>
            </a:lvl2pPr>
            <a:lvl3pPr>
              <a:defRPr sz="1800">
                <a:latin typeface="Arial" pitchFamily="34" charset="0"/>
                <a:cs typeface="Arial" pitchFamily="34" charset="0"/>
              </a:defRPr>
            </a:lvl3pPr>
            <a:lvl4pPr>
              <a:defRPr sz="1600">
                <a:latin typeface="Arial" pitchFamily="34" charset="0"/>
                <a:cs typeface="Arial" pitchFamily="34" charset="0"/>
              </a:defRPr>
            </a:lvl4pPr>
            <a:lvl5pPr>
              <a:defRPr sz="1600">
                <a:latin typeface="Arial" pitchFamily="34" charset="0"/>
                <a:cs typeface="Arial"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10"/>
          <p:cNvSpPr>
            <a:spLocks noGrp="1" noChangeArrowheads="1"/>
          </p:cNvSpPr>
          <p:nvPr>
            <p:ph type="sldNum" sz="quarter" idx="10"/>
          </p:nvPr>
        </p:nvSpPr>
        <p:spPr>
          <a:ln/>
        </p:spPr>
        <p:txBody>
          <a:bodyPr/>
          <a:lstStyle>
            <a:lvl1pPr>
              <a:defRPr/>
            </a:lvl1pPr>
          </a:lstStyle>
          <a:p>
            <a:fld id="{23A446DA-D2FC-491E-A26B-6B2D41D55751}" type="slidenum">
              <a:rPr lang="en-US" smtClean="0"/>
              <a:pPr/>
              <a:t>‹#›</a:t>
            </a:fld>
            <a:endParaRPr lang="en-US" dirty="0"/>
          </a:p>
        </p:txBody>
      </p:sp>
    </p:spTree>
    <p:extLst>
      <p:ext uri="{BB962C8B-B14F-4D97-AF65-F5344CB8AC3E}">
        <p14:creationId xmlns:p14="http://schemas.microsoft.com/office/powerpoint/2010/main" val="29083565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ftr" sz="quarter" idx="10"/>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88084975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ftr" sz="quarter" idx="10"/>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34123254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805518" y="2209800"/>
            <a:ext cx="4345516"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354234" y="2209800"/>
            <a:ext cx="4347633"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ftr" sz="quarter" idx="10"/>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407204413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ftr" sz="quarter" idx="10"/>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36354222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ftr" sz="quarter" idx="10"/>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9923452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ftr" sz="quarter" idx="10"/>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99665868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ftr" sz="quarter" idx="10"/>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57962526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ftr" sz="quarter" idx="10"/>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32782624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ftr" sz="quarter" idx="10"/>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59588570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05333" y="457200"/>
            <a:ext cx="2686051"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745067" y="457200"/>
            <a:ext cx="7857067"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ftr" sz="quarter" idx="10"/>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40285682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0"/>
            <a:ext cx="10972800" cy="914400"/>
          </a:xfrm>
        </p:spPr>
        <p:txBody>
          <a:bodyPr/>
          <a:lstStyle>
            <a:lvl1pPr>
              <a:defRPr sz="3200" baseline="0">
                <a:latin typeface="Arial" pitchFamily="34" charset="0"/>
                <a:cs typeface="Arial" pitchFamily="34" charset="0"/>
              </a:defRPr>
            </a:lvl1pPr>
          </a:lstStyle>
          <a:p>
            <a:r>
              <a:rPr lang="en-US"/>
              <a:t>Click to edit Master title style</a:t>
            </a:r>
            <a:endParaRPr lang="en-US" dirty="0"/>
          </a:p>
        </p:txBody>
      </p:sp>
      <p:sp>
        <p:nvSpPr>
          <p:cNvPr id="3" name="Content Placeholder 2"/>
          <p:cNvSpPr>
            <a:spLocks noGrp="1"/>
          </p:cNvSpPr>
          <p:nvPr>
            <p:ph sz="quarter" idx="1"/>
          </p:nvPr>
        </p:nvSpPr>
        <p:spPr>
          <a:xfrm>
            <a:off x="609600" y="1295400"/>
            <a:ext cx="5384800" cy="2362200"/>
          </a:xfrm>
        </p:spPr>
        <p:txBody>
          <a:bodyPr/>
          <a:lstStyle>
            <a:lvl1pPr>
              <a:defRPr sz="2400" baseline="0">
                <a:latin typeface="Arial" pitchFamily="34" charset="0"/>
                <a:cs typeface="Arial" pitchFamily="34" charset="0"/>
              </a:defRPr>
            </a:lvl1pPr>
            <a:lvl2pPr>
              <a:defRPr sz="2200">
                <a:latin typeface="Arial" pitchFamily="34" charset="0"/>
                <a:cs typeface="Arial" pitchFamily="34" charset="0"/>
              </a:defRPr>
            </a:lvl2pPr>
            <a:lvl3pPr>
              <a:defRPr sz="2000">
                <a:latin typeface="Arial" pitchFamily="34" charset="0"/>
                <a:cs typeface="Arial" pitchFamily="34" charset="0"/>
              </a:defRPr>
            </a:lvl3pPr>
            <a:lvl4pPr>
              <a:defRPr sz="1800">
                <a:latin typeface="Arial" pitchFamily="34" charset="0"/>
                <a:cs typeface="Arial" pitchFamily="34" charset="0"/>
              </a:defRPr>
            </a:lvl4pPr>
            <a:lvl5pPr>
              <a:defRPr sz="1800">
                <a:latin typeface="Arial" pitchFamily="34" charset="0"/>
                <a:cs typeface="Arial"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quarter" idx="2"/>
          </p:nvPr>
        </p:nvSpPr>
        <p:spPr>
          <a:xfrm>
            <a:off x="609600" y="3657600"/>
            <a:ext cx="5384800" cy="2286000"/>
          </a:xfrm>
        </p:spPr>
        <p:txBody>
          <a:bodyPr/>
          <a:lstStyle>
            <a:lvl1pPr>
              <a:defRPr sz="2400" baseline="0">
                <a:latin typeface="Arial" pitchFamily="34" charset="0"/>
                <a:cs typeface="Arial" pitchFamily="34" charset="0"/>
              </a:defRPr>
            </a:lvl1pPr>
            <a:lvl2pPr>
              <a:defRPr sz="2200">
                <a:latin typeface="Arial" pitchFamily="34" charset="0"/>
                <a:cs typeface="Arial" pitchFamily="34" charset="0"/>
              </a:defRPr>
            </a:lvl2pPr>
            <a:lvl3pPr>
              <a:defRPr sz="2000">
                <a:latin typeface="Arial" pitchFamily="34" charset="0"/>
                <a:cs typeface="Arial" pitchFamily="34" charset="0"/>
              </a:defRPr>
            </a:lvl3pPr>
            <a:lvl4pPr>
              <a:defRPr sz="1800">
                <a:latin typeface="Arial" pitchFamily="34" charset="0"/>
                <a:cs typeface="Arial" pitchFamily="34" charset="0"/>
              </a:defRPr>
            </a:lvl4pPr>
            <a:lvl5pPr>
              <a:defRPr sz="1800">
                <a:latin typeface="Arial" pitchFamily="34" charset="0"/>
                <a:cs typeface="Arial"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half" idx="3"/>
          </p:nvPr>
        </p:nvSpPr>
        <p:spPr>
          <a:xfrm>
            <a:off x="6197600" y="1295400"/>
            <a:ext cx="5384800" cy="4572000"/>
          </a:xfrm>
        </p:spPr>
        <p:txBody>
          <a:bodyPr/>
          <a:lstStyle>
            <a:lvl1pPr>
              <a:defRPr sz="2400" baseline="0">
                <a:latin typeface="Arial" pitchFamily="34" charset="0"/>
                <a:cs typeface="Arial" pitchFamily="34" charset="0"/>
              </a:defRPr>
            </a:lvl1pPr>
            <a:lvl2pPr>
              <a:defRPr sz="2200" baseline="0">
                <a:latin typeface="Arial" pitchFamily="34" charset="0"/>
                <a:cs typeface="Arial" pitchFamily="34" charset="0"/>
              </a:defRPr>
            </a:lvl2pPr>
            <a:lvl3pPr>
              <a:defRPr sz="2000" baseline="0">
                <a:latin typeface="Arial" pitchFamily="34" charset="0"/>
                <a:cs typeface="Arial" pitchFamily="34" charset="0"/>
              </a:defRPr>
            </a:lvl3pPr>
            <a:lvl4pPr>
              <a:defRPr sz="1800" baseline="0">
                <a:latin typeface="Arial" pitchFamily="34" charset="0"/>
                <a:cs typeface="Arial" pitchFamily="34" charset="0"/>
              </a:defRPr>
            </a:lvl4pPr>
            <a:lvl5pPr>
              <a:defRPr sz="1800" baseline="0">
                <a:latin typeface="Arial" pitchFamily="34" charset="0"/>
                <a:cs typeface="Arial"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Rectangle 10"/>
          <p:cNvSpPr>
            <a:spLocks noGrp="1" noChangeArrowheads="1"/>
          </p:cNvSpPr>
          <p:nvPr>
            <p:ph type="sldNum" sz="quarter" idx="10"/>
          </p:nvPr>
        </p:nvSpPr>
        <p:spPr>
          <a:ln/>
        </p:spPr>
        <p:txBody>
          <a:bodyPr/>
          <a:lstStyle>
            <a:lvl1pPr>
              <a:defRPr/>
            </a:lvl1pPr>
          </a:lstStyle>
          <a:p>
            <a:fld id="{7D9A75CE-7F8A-4968-A013-5FFD1A976351}" type="slidenum">
              <a:rPr lang="en-US" smtClean="0"/>
              <a:pPr/>
              <a:t>‹#›</a:t>
            </a:fld>
            <a:endParaRPr lang="en-US" dirty="0"/>
          </a:p>
        </p:txBody>
      </p:sp>
    </p:spTree>
    <p:extLst>
      <p:ext uri="{BB962C8B-B14F-4D97-AF65-F5344CB8AC3E}">
        <p14:creationId xmlns:p14="http://schemas.microsoft.com/office/powerpoint/2010/main" val="344910052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745067" y="457200"/>
            <a:ext cx="10746317" cy="1130300"/>
          </a:xfrm>
        </p:spPr>
        <p:txBody>
          <a:bodyPr/>
          <a:lstStyle/>
          <a:p>
            <a:r>
              <a:rPr lang="en-US"/>
              <a:t>Click to edit Master title style</a:t>
            </a:r>
          </a:p>
        </p:txBody>
      </p:sp>
      <p:sp>
        <p:nvSpPr>
          <p:cNvPr id="3" name="Table Placeholder 2"/>
          <p:cNvSpPr>
            <a:spLocks noGrp="1"/>
          </p:cNvSpPr>
          <p:nvPr>
            <p:ph type="tbl" idx="1"/>
          </p:nvPr>
        </p:nvSpPr>
        <p:spPr>
          <a:xfrm>
            <a:off x="1805517" y="2209800"/>
            <a:ext cx="8896349" cy="3886200"/>
          </a:xfrm>
        </p:spPr>
        <p:txBody>
          <a:bodyPr/>
          <a:lstStyle/>
          <a:p>
            <a:pPr lvl="0"/>
            <a:endParaRPr lang="en-US" noProof="0"/>
          </a:p>
        </p:txBody>
      </p:sp>
      <p:sp>
        <p:nvSpPr>
          <p:cNvPr id="4" name="Rectangle 4"/>
          <p:cNvSpPr>
            <a:spLocks noGrp="1" noChangeArrowheads="1"/>
          </p:cNvSpPr>
          <p:nvPr>
            <p:ph type="ftr" sz="quarter" idx="10"/>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19183255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5" name="Picture 4" descr="RGB New PP_5_cj.jpg"/>
          <p:cNvPicPr>
            <a:picLocks noChangeAspect="1"/>
          </p:cNvPicPr>
          <p:nvPr/>
        </p:nvPicPr>
        <p:blipFill>
          <a:blip r:embed="rId2" cstate="print"/>
          <a:stretch>
            <a:fillRect/>
          </a:stretch>
        </p:blipFill>
        <p:spPr>
          <a:xfrm>
            <a:off x="0" y="0"/>
            <a:ext cx="12192000" cy="6858000"/>
          </a:xfrm>
          <a:prstGeom prst="rect">
            <a:avLst/>
          </a:prstGeom>
        </p:spPr>
      </p:pic>
      <p:sp>
        <p:nvSpPr>
          <p:cNvPr id="2" name="Title 1"/>
          <p:cNvSpPr>
            <a:spLocks noGrp="1"/>
          </p:cNvSpPr>
          <p:nvPr>
            <p:ph type="ctrTitle"/>
          </p:nvPr>
        </p:nvSpPr>
        <p:spPr>
          <a:xfrm>
            <a:off x="812800" y="1981202"/>
            <a:ext cx="10464800" cy="1219199"/>
          </a:xfrm>
        </p:spPr>
        <p:txBody>
          <a:bodyPr anchor="b">
            <a:normAutofit/>
          </a:bodyPr>
          <a:lstStyle>
            <a:lvl1pPr algn="l">
              <a:defRPr sz="4000" b="0" cap="none" baseline="0">
                <a:solidFill>
                  <a:schemeClr val="bg1"/>
                </a:solidFill>
                <a:latin typeface="+mj-lt"/>
              </a:defRPr>
            </a:lvl1pPr>
          </a:lstStyle>
          <a:p>
            <a:r>
              <a:rPr lang="en-US"/>
              <a:t>Click to edit Master title style</a:t>
            </a:r>
            <a:endParaRPr lang="en-US" dirty="0"/>
          </a:p>
        </p:txBody>
      </p:sp>
      <p:sp>
        <p:nvSpPr>
          <p:cNvPr id="3" name="Subtitle 2"/>
          <p:cNvSpPr>
            <a:spLocks noGrp="1"/>
          </p:cNvSpPr>
          <p:nvPr>
            <p:ph type="subTitle" idx="1"/>
          </p:nvPr>
        </p:nvSpPr>
        <p:spPr>
          <a:xfrm>
            <a:off x="812800" y="3200400"/>
            <a:ext cx="9956800" cy="990600"/>
          </a:xfrm>
        </p:spPr>
        <p:txBody>
          <a:bodyPr/>
          <a:lstStyle>
            <a:lvl1pPr marL="0" indent="0" algn="l">
              <a:buNone/>
              <a:defRPr>
                <a:solidFill>
                  <a:schemeClr val="bg1"/>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152400"/>
            <a:ext cx="10972800" cy="1143000"/>
          </a:xfrm>
        </p:spPr>
        <p:txBody>
          <a:bodyPr anchor="b"/>
          <a:lstStyle/>
          <a:p>
            <a:r>
              <a:rPr lang="en-US" dirty="0"/>
              <a:t>Click to edit Master title style</a:t>
            </a:r>
          </a:p>
        </p:txBody>
      </p:sp>
      <p:sp>
        <p:nvSpPr>
          <p:cNvPr id="3" name="Content Placeholder 2"/>
          <p:cNvSpPr>
            <a:spLocks noGrp="1"/>
          </p:cNvSpPr>
          <p:nvPr>
            <p:ph idx="1"/>
          </p:nvPr>
        </p:nvSpPr>
        <p:spPr>
          <a:xfrm>
            <a:off x="609600" y="1371601"/>
            <a:ext cx="10972800" cy="464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lvl1pPr>
              <a:defRPr>
                <a:solidFill>
                  <a:schemeClr val="tx1"/>
                </a:solidFill>
              </a:defRPr>
            </a:lvl1pPr>
          </a:lstStyle>
          <a:p>
            <a:endParaRPr lang="en-US" dirty="0">
              <a:solidFill>
                <a:srgbClr val="555557"/>
              </a:solidFill>
            </a:endParaRPr>
          </a:p>
        </p:txBody>
      </p:sp>
      <p:sp>
        <p:nvSpPr>
          <p:cNvPr id="6" name="Slide Number Placeholder 5"/>
          <p:cNvSpPr>
            <a:spLocks noGrp="1"/>
          </p:cNvSpPr>
          <p:nvPr>
            <p:ph type="sldNum" sz="quarter" idx="12"/>
          </p:nvPr>
        </p:nvSpPr>
        <p:spPr/>
        <p:txBody>
          <a:bodyPr/>
          <a:lstStyle/>
          <a:p>
            <a:fld id="{23A446DA-D2FC-491E-A26B-6B2D41D55751}" type="slidenum">
              <a:rPr lang="en-US" smtClean="0">
                <a:solidFill>
                  <a:srgbClr val="555557">
                    <a:tint val="75000"/>
                  </a:srgbClr>
                </a:solidFill>
              </a:rPr>
              <a:pPr/>
              <a:t>‹#›</a:t>
            </a:fld>
            <a:endParaRPr lang="en-US">
              <a:solidFill>
                <a:srgbClr val="555557">
                  <a:tint val="75000"/>
                </a:srgbClr>
              </a:solidFill>
            </a:endParaRPr>
          </a:p>
        </p:txBody>
      </p:sp>
      <p:cxnSp>
        <p:nvCxnSpPr>
          <p:cNvPr id="7" name="Straight Connector 6"/>
          <p:cNvCxnSpPr/>
          <p:nvPr/>
        </p:nvCxnSpPr>
        <p:spPr>
          <a:xfrm>
            <a:off x="609600" y="1295400"/>
            <a:ext cx="11582400"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pic>
        <p:nvPicPr>
          <p:cNvPr id="8" name="Picture 7" descr="IBM Logo"/>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9067800" y="6019801"/>
            <a:ext cx="2133600" cy="624523"/>
          </a:xfrm>
          <a:prstGeom prst="rect">
            <a:avLst/>
          </a:prstGeom>
          <a:noFill/>
          <a:ln>
            <a:noFill/>
          </a:ln>
        </p:spPr>
      </p:pic>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Content No Lin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2"/>
          <p:cNvSpPr>
            <a:spLocks noGrp="1"/>
          </p:cNvSpPr>
          <p:nvPr>
            <p:ph type="ftr" sz="quarter" idx="10"/>
          </p:nvPr>
        </p:nvSpPr>
        <p:spPr/>
        <p:txBody>
          <a:bodyPr/>
          <a:lstStyle/>
          <a:p>
            <a:endParaRPr lang="en-US" dirty="0">
              <a:solidFill>
                <a:srgbClr val="555557"/>
              </a:solidFill>
            </a:endParaRPr>
          </a:p>
        </p:txBody>
      </p:sp>
      <p:sp>
        <p:nvSpPr>
          <p:cNvPr id="4" name="Slide Number Placeholder 3"/>
          <p:cNvSpPr>
            <a:spLocks noGrp="1"/>
          </p:cNvSpPr>
          <p:nvPr>
            <p:ph type="sldNum" sz="quarter" idx="11"/>
          </p:nvPr>
        </p:nvSpPr>
        <p:spPr/>
        <p:txBody>
          <a:bodyPr/>
          <a:lstStyle/>
          <a:p>
            <a:fld id="{7D9A75CE-7F8A-4968-A013-5FFD1A976351}" type="slidenum">
              <a:rPr lang="en-US" smtClean="0">
                <a:solidFill>
                  <a:srgbClr val="555557">
                    <a:tint val="75000"/>
                  </a:srgbClr>
                </a:solidFill>
              </a:rPr>
              <a:pPr/>
              <a:t>‹#›</a:t>
            </a:fld>
            <a:endParaRPr lang="en-US" dirty="0">
              <a:solidFill>
                <a:srgbClr val="555557">
                  <a:tint val="75000"/>
                </a:srgbClr>
              </a:solidFill>
            </a:endParaRPr>
          </a:p>
        </p:txBody>
      </p:sp>
      <p:sp>
        <p:nvSpPr>
          <p:cNvPr id="5" name="Content Placeholder 2"/>
          <p:cNvSpPr>
            <a:spLocks noGrp="1"/>
          </p:cNvSpPr>
          <p:nvPr>
            <p:ph idx="1"/>
          </p:nvPr>
        </p:nvSpPr>
        <p:spPr>
          <a:xfrm>
            <a:off x="609600" y="1371601"/>
            <a:ext cx="10972800" cy="464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371600"/>
            <a:ext cx="5384800" cy="464820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97600" y="1371600"/>
            <a:ext cx="5384800" cy="464820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11"/>
          </p:nvPr>
        </p:nvSpPr>
        <p:spPr/>
        <p:txBody>
          <a:bodyPr/>
          <a:lstStyle/>
          <a:p>
            <a:endParaRPr lang="en-US">
              <a:solidFill>
                <a:srgbClr val="555557"/>
              </a:solidFill>
            </a:endParaRPr>
          </a:p>
        </p:txBody>
      </p:sp>
      <p:sp>
        <p:nvSpPr>
          <p:cNvPr id="7" name="Slide Number Placeholder 6"/>
          <p:cNvSpPr>
            <a:spLocks noGrp="1"/>
          </p:cNvSpPr>
          <p:nvPr>
            <p:ph type="sldNum" sz="quarter" idx="12"/>
          </p:nvPr>
        </p:nvSpPr>
        <p:spPr/>
        <p:txBody>
          <a:bodyPr/>
          <a:lstStyle/>
          <a:p>
            <a:fld id="{23A446DA-D2FC-491E-A26B-6B2D41D55751}" type="slidenum">
              <a:rPr lang="en-US" smtClean="0">
                <a:solidFill>
                  <a:srgbClr val="555557">
                    <a:tint val="75000"/>
                  </a:srgbClr>
                </a:solidFill>
              </a:rPr>
              <a:pPr/>
              <a:t>‹#›</a:t>
            </a:fld>
            <a:endParaRPr lang="en-US">
              <a:solidFill>
                <a:srgbClr val="555557">
                  <a:tint val="75000"/>
                </a:srgbClr>
              </a:solidFill>
            </a:endParaRPr>
          </a:p>
        </p:txBody>
      </p:sp>
      <p:cxnSp>
        <p:nvCxnSpPr>
          <p:cNvPr id="8" name="Straight Connector 7"/>
          <p:cNvCxnSpPr/>
          <p:nvPr/>
        </p:nvCxnSpPr>
        <p:spPr>
          <a:xfrm>
            <a:off x="609600" y="1295400"/>
            <a:ext cx="11582400"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9" name="Title 1"/>
          <p:cNvSpPr>
            <a:spLocks noGrp="1"/>
          </p:cNvSpPr>
          <p:nvPr>
            <p:ph type="title"/>
          </p:nvPr>
        </p:nvSpPr>
        <p:spPr>
          <a:xfrm>
            <a:off x="609600" y="152400"/>
            <a:ext cx="10972800" cy="1143000"/>
          </a:xfrm>
        </p:spPr>
        <p:txBody>
          <a:bodyPr anchor="b"/>
          <a:lstStyle/>
          <a:p>
            <a:r>
              <a:rPr lang="en-US"/>
              <a:t>Click to edit Master title style</a:t>
            </a:r>
            <a:endParaRPr lang="en-US" dirty="0"/>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09600" y="1371600"/>
            <a:ext cx="5386917" cy="803275"/>
          </a:xfrm>
        </p:spPr>
        <p:txBody>
          <a:bodyPr anchor="b">
            <a:noAutofit/>
          </a:bodyPr>
          <a:lstStyle>
            <a:lvl1pPr marL="0" indent="0">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371600"/>
            <a:ext cx="5389033" cy="803275"/>
          </a:xfrm>
        </p:spPr>
        <p:txBody>
          <a:bodyPr anchor="b">
            <a:noAutofit/>
          </a:bodyPr>
          <a:lstStyle>
            <a:lvl1pPr marL="0" indent="0">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p:cNvSpPr>
            <a:spLocks noGrp="1"/>
          </p:cNvSpPr>
          <p:nvPr>
            <p:ph type="ftr" sz="quarter" idx="11"/>
          </p:nvPr>
        </p:nvSpPr>
        <p:spPr/>
        <p:txBody>
          <a:bodyPr/>
          <a:lstStyle/>
          <a:p>
            <a:endParaRPr lang="en-US">
              <a:solidFill>
                <a:srgbClr val="555557"/>
              </a:solidFill>
            </a:endParaRPr>
          </a:p>
        </p:txBody>
      </p:sp>
      <p:sp>
        <p:nvSpPr>
          <p:cNvPr id="9" name="Slide Number Placeholder 8"/>
          <p:cNvSpPr>
            <a:spLocks noGrp="1"/>
          </p:cNvSpPr>
          <p:nvPr>
            <p:ph type="sldNum" sz="quarter" idx="12"/>
          </p:nvPr>
        </p:nvSpPr>
        <p:spPr/>
        <p:txBody>
          <a:bodyPr/>
          <a:lstStyle/>
          <a:p>
            <a:fld id="{23A446DA-D2FC-491E-A26B-6B2D41D55751}" type="slidenum">
              <a:rPr lang="en-US" smtClean="0">
                <a:solidFill>
                  <a:srgbClr val="555557">
                    <a:tint val="75000"/>
                  </a:srgbClr>
                </a:solidFill>
              </a:rPr>
              <a:pPr/>
              <a:t>‹#›</a:t>
            </a:fld>
            <a:endParaRPr lang="en-US">
              <a:solidFill>
                <a:srgbClr val="555557">
                  <a:tint val="75000"/>
                </a:srgbClr>
              </a:solidFill>
            </a:endParaRPr>
          </a:p>
        </p:txBody>
      </p:sp>
      <p:cxnSp>
        <p:nvCxnSpPr>
          <p:cNvPr id="10" name="Straight Connector 9"/>
          <p:cNvCxnSpPr/>
          <p:nvPr/>
        </p:nvCxnSpPr>
        <p:spPr>
          <a:xfrm>
            <a:off x="609600" y="1295400"/>
            <a:ext cx="11582400"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11" name="Title 1"/>
          <p:cNvSpPr>
            <a:spLocks noGrp="1"/>
          </p:cNvSpPr>
          <p:nvPr>
            <p:ph type="title"/>
          </p:nvPr>
        </p:nvSpPr>
        <p:spPr>
          <a:xfrm>
            <a:off x="609600" y="152400"/>
            <a:ext cx="10972800" cy="1143000"/>
          </a:xfrm>
        </p:spPr>
        <p:txBody>
          <a:bodyPr anchor="b"/>
          <a:lstStyle/>
          <a:p>
            <a:r>
              <a:rPr lang="en-US"/>
              <a:t>Click to edit Master title style</a:t>
            </a:r>
            <a:endParaRPr lang="en-US" dirty="0"/>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Footer Placeholder 3"/>
          <p:cNvSpPr>
            <a:spLocks noGrp="1"/>
          </p:cNvSpPr>
          <p:nvPr>
            <p:ph type="ftr" sz="quarter" idx="11"/>
          </p:nvPr>
        </p:nvSpPr>
        <p:spPr/>
        <p:txBody>
          <a:bodyPr/>
          <a:lstStyle/>
          <a:p>
            <a:endParaRPr lang="en-US">
              <a:solidFill>
                <a:srgbClr val="555557"/>
              </a:solidFill>
            </a:endParaRPr>
          </a:p>
        </p:txBody>
      </p:sp>
      <p:sp>
        <p:nvSpPr>
          <p:cNvPr id="5" name="Slide Number Placeholder 4"/>
          <p:cNvSpPr>
            <a:spLocks noGrp="1"/>
          </p:cNvSpPr>
          <p:nvPr>
            <p:ph type="sldNum" sz="quarter" idx="12"/>
          </p:nvPr>
        </p:nvSpPr>
        <p:spPr/>
        <p:txBody>
          <a:bodyPr/>
          <a:lstStyle/>
          <a:p>
            <a:fld id="{23A446DA-D2FC-491E-A26B-6B2D41D55751}" type="slidenum">
              <a:rPr lang="en-US" smtClean="0">
                <a:solidFill>
                  <a:srgbClr val="555557">
                    <a:tint val="75000"/>
                  </a:srgbClr>
                </a:solidFill>
              </a:rPr>
              <a:pPr/>
              <a:t>‹#›</a:t>
            </a:fld>
            <a:endParaRPr lang="en-US">
              <a:solidFill>
                <a:srgbClr val="555557">
                  <a:tint val="75000"/>
                </a:srgbClr>
              </a:solidFill>
            </a:endParaRPr>
          </a:p>
        </p:txBody>
      </p:sp>
      <p:cxnSp>
        <p:nvCxnSpPr>
          <p:cNvPr id="6" name="Straight Connector 5"/>
          <p:cNvCxnSpPr/>
          <p:nvPr/>
        </p:nvCxnSpPr>
        <p:spPr>
          <a:xfrm>
            <a:off x="609600" y="1295400"/>
            <a:ext cx="11582400"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lang="en-US">
              <a:solidFill>
                <a:srgbClr val="555557"/>
              </a:solidFill>
            </a:endParaRPr>
          </a:p>
        </p:txBody>
      </p:sp>
      <p:sp>
        <p:nvSpPr>
          <p:cNvPr id="4" name="Slide Number Placeholder 3"/>
          <p:cNvSpPr>
            <a:spLocks noGrp="1"/>
          </p:cNvSpPr>
          <p:nvPr>
            <p:ph type="sldNum" sz="quarter" idx="12"/>
          </p:nvPr>
        </p:nvSpPr>
        <p:spPr/>
        <p:txBody>
          <a:bodyPr/>
          <a:lstStyle/>
          <a:p>
            <a:fld id="{23A446DA-D2FC-491E-A26B-6B2D41D55751}" type="slidenum">
              <a:rPr lang="en-US" smtClean="0">
                <a:solidFill>
                  <a:srgbClr val="555557">
                    <a:tint val="75000"/>
                  </a:srgbClr>
                </a:solidFill>
              </a:rPr>
              <a:pPr/>
              <a:t>‹#›</a:t>
            </a:fld>
            <a:endParaRPr lang="en-US">
              <a:solidFill>
                <a:srgbClr val="555557">
                  <a:tint val="75000"/>
                </a:srgbClr>
              </a:solidFill>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endParaRPr lang="en-US">
              <a:solidFill>
                <a:srgbClr val="555557"/>
              </a:solidFill>
            </a:endParaRPr>
          </a:p>
        </p:txBody>
      </p:sp>
      <p:sp>
        <p:nvSpPr>
          <p:cNvPr id="7" name="Slide Number Placeholder 6"/>
          <p:cNvSpPr>
            <a:spLocks noGrp="1"/>
          </p:cNvSpPr>
          <p:nvPr>
            <p:ph type="sldNum" sz="quarter" idx="12"/>
          </p:nvPr>
        </p:nvSpPr>
        <p:spPr/>
        <p:txBody>
          <a:bodyPr/>
          <a:lstStyle/>
          <a:p>
            <a:fld id="{23A446DA-D2FC-491E-A26B-6B2D41D55751}" type="slidenum">
              <a:rPr lang="en-US" smtClean="0">
                <a:solidFill>
                  <a:srgbClr val="555557">
                    <a:tint val="75000"/>
                  </a:srgbClr>
                </a:solidFill>
              </a:rPr>
              <a:pPr/>
              <a:t>‹#›</a:t>
            </a:fld>
            <a:endParaRPr lang="en-US">
              <a:solidFill>
                <a:srgbClr val="555557">
                  <a:tint val="75000"/>
                </a:srgbClr>
              </a:solidFill>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endParaRPr lang="en-US">
              <a:solidFill>
                <a:srgbClr val="555557"/>
              </a:solidFill>
            </a:endParaRPr>
          </a:p>
        </p:txBody>
      </p:sp>
      <p:sp>
        <p:nvSpPr>
          <p:cNvPr id="7" name="Slide Number Placeholder 6"/>
          <p:cNvSpPr>
            <a:spLocks noGrp="1"/>
          </p:cNvSpPr>
          <p:nvPr>
            <p:ph type="sldNum" sz="quarter" idx="12"/>
          </p:nvPr>
        </p:nvSpPr>
        <p:spPr/>
        <p:txBody>
          <a:bodyPr/>
          <a:lstStyle/>
          <a:p>
            <a:fld id="{23A446DA-D2FC-491E-A26B-6B2D41D55751}" type="slidenum">
              <a:rPr lang="en-US" smtClean="0">
                <a:solidFill>
                  <a:srgbClr val="555557">
                    <a:tint val="75000"/>
                  </a:srgbClr>
                </a:solidFill>
              </a:rPr>
              <a:pPr/>
              <a:t>‹#›</a:t>
            </a:fld>
            <a:endParaRPr lang="en-US">
              <a:solidFill>
                <a:srgbClr val="555557">
                  <a:tint val="75000"/>
                </a:srgbClr>
              </a:solidFil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0"/>
            <a:ext cx="10972800" cy="914400"/>
          </a:xfrm>
        </p:spPr>
        <p:txBody>
          <a:bodyPr/>
          <a:lstStyle>
            <a:lvl1pPr>
              <a:defRPr sz="3200" baseline="0">
                <a:latin typeface="Arial" pitchFamily="34" charset="0"/>
                <a:cs typeface="Arial" pitchFamily="34" charset="0"/>
              </a:defRPr>
            </a:lvl1pPr>
          </a:lstStyle>
          <a:p>
            <a:r>
              <a:rPr lang="en-US"/>
              <a:t>Click to edit Master title style</a:t>
            </a:r>
            <a:endParaRPr lang="en-US" dirty="0"/>
          </a:p>
        </p:txBody>
      </p:sp>
      <p:sp>
        <p:nvSpPr>
          <p:cNvPr id="3" name="Content Placeholder 2"/>
          <p:cNvSpPr>
            <a:spLocks noGrp="1"/>
          </p:cNvSpPr>
          <p:nvPr>
            <p:ph sz="quarter" idx="1"/>
          </p:nvPr>
        </p:nvSpPr>
        <p:spPr>
          <a:xfrm>
            <a:off x="609600" y="1447800"/>
            <a:ext cx="5384800" cy="2438400"/>
          </a:xfrm>
        </p:spPr>
        <p:txBody>
          <a:bodyPr/>
          <a:lstStyle>
            <a:lvl1pPr>
              <a:defRPr sz="2400" baseline="0">
                <a:latin typeface="Arial" pitchFamily="34" charset="0"/>
                <a:cs typeface="Arial" pitchFamily="34" charset="0"/>
              </a:defRPr>
            </a:lvl1pPr>
            <a:lvl2pPr>
              <a:defRPr sz="2200" baseline="0">
                <a:latin typeface="Arial" pitchFamily="34" charset="0"/>
                <a:cs typeface="Arial" pitchFamily="34" charset="0"/>
              </a:defRPr>
            </a:lvl2pPr>
            <a:lvl3pPr>
              <a:defRPr sz="2000" baseline="0">
                <a:latin typeface="Arial" pitchFamily="34" charset="0"/>
                <a:cs typeface="Arial" pitchFamily="34" charset="0"/>
              </a:defRPr>
            </a:lvl3pPr>
            <a:lvl4pPr>
              <a:defRPr sz="1800" baseline="0">
                <a:latin typeface="Arial" pitchFamily="34" charset="0"/>
                <a:cs typeface="Arial" pitchFamily="34" charset="0"/>
              </a:defRPr>
            </a:lvl4pPr>
            <a:lvl5pPr>
              <a:defRPr sz="1800" baseline="0">
                <a:latin typeface="Arial" pitchFamily="34" charset="0"/>
                <a:cs typeface="Arial"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quarter" idx="2"/>
          </p:nvPr>
        </p:nvSpPr>
        <p:spPr>
          <a:xfrm>
            <a:off x="6197600" y="1447800"/>
            <a:ext cx="5384800" cy="2438400"/>
          </a:xfrm>
        </p:spPr>
        <p:txBody>
          <a:bodyPr/>
          <a:lstStyle>
            <a:lvl1pPr>
              <a:defRPr sz="2400" baseline="0">
                <a:latin typeface="Arial" pitchFamily="34" charset="0"/>
                <a:cs typeface="Arial" pitchFamily="34" charset="0"/>
              </a:defRPr>
            </a:lvl1pPr>
            <a:lvl2pPr>
              <a:defRPr sz="2200" baseline="0">
                <a:latin typeface="Arial" pitchFamily="34" charset="0"/>
                <a:cs typeface="Arial" pitchFamily="34" charset="0"/>
              </a:defRPr>
            </a:lvl2pPr>
            <a:lvl3pPr>
              <a:defRPr sz="2000" baseline="0">
                <a:latin typeface="Arial" pitchFamily="34" charset="0"/>
                <a:cs typeface="Arial" pitchFamily="34" charset="0"/>
              </a:defRPr>
            </a:lvl3pPr>
            <a:lvl4pPr>
              <a:defRPr sz="1800" baseline="0">
                <a:latin typeface="Arial" pitchFamily="34" charset="0"/>
                <a:cs typeface="Arial" pitchFamily="34" charset="0"/>
              </a:defRPr>
            </a:lvl4pPr>
            <a:lvl5pPr>
              <a:defRPr sz="1800" baseline="0">
                <a:latin typeface="Arial" pitchFamily="34" charset="0"/>
                <a:cs typeface="Arial"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half" idx="3"/>
          </p:nvPr>
        </p:nvSpPr>
        <p:spPr>
          <a:xfrm>
            <a:off x="609600" y="3886200"/>
            <a:ext cx="10972800" cy="2057400"/>
          </a:xfrm>
        </p:spPr>
        <p:txBody>
          <a:bodyPr/>
          <a:lstStyle>
            <a:lvl1pPr>
              <a:defRPr sz="2400" baseline="0">
                <a:latin typeface="Arial" pitchFamily="34" charset="0"/>
                <a:cs typeface="Arial" pitchFamily="34" charset="0"/>
              </a:defRPr>
            </a:lvl1pPr>
            <a:lvl2pPr>
              <a:defRPr sz="2200" baseline="0">
                <a:latin typeface="Arial" pitchFamily="34" charset="0"/>
                <a:cs typeface="Arial" pitchFamily="34" charset="0"/>
              </a:defRPr>
            </a:lvl2pPr>
            <a:lvl3pPr>
              <a:defRPr sz="2000" baseline="0">
                <a:latin typeface="Arial" pitchFamily="34" charset="0"/>
                <a:cs typeface="Arial" pitchFamily="34" charset="0"/>
              </a:defRPr>
            </a:lvl3pPr>
            <a:lvl4pPr>
              <a:defRPr sz="1800" baseline="0">
                <a:latin typeface="Arial" pitchFamily="34" charset="0"/>
                <a:cs typeface="Arial" pitchFamily="34" charset="0"/>
              </a:defRPr>
            </a:lvl4pPr>
            <a:lvl5pPr>
              <a:defRPr sz="1800" baseline="0">
                <a:latin typeface="Arial" pitchFamily="34" charset="0"/>
                <a:cs typeface="Arial"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Rectangle 10"/>
          <p:cNvSpPr>
            <a:spLocks noGrp="1" noChangeArrowheads="1"/>
          </p:cNvSpPr>
          <p:nvPr>
            <p:ph type="sldNum" sz="quarter" idx="10"/>
          </p:nvPr>
        </p:nvSpPr>
        <p:spPr>
          <a:ln/>
        </p:spPr>
        <p:txBody>
          <a:bodyPr/>
          <a:lstStyle>
            <a:lvl1pPr>
              <a:defRPr/>
            </a:lvl1pPr>
          </a:lstStyle>
          <a:p>
            <a:fld id="{7D9A75CE-7F8A-4968-A013-5FFD1A976351}" type="slidenum">
              <a:rPr lang="en-US" smtClean="0"/>
              <a:pPr/>
              <a:t>‹#›</a:t>
            </a:fld>
            <a:endParaRPr lang="en-US" dirty="0"/>
          </a:p>
        </p:txBody>
      </p:sp>
    </p:spTree>
    <p:extLst>
      <p:ext uri="{BB962C8B-B14F-4D97-AF65-F5344CB8AC3E}">
        <p14:creationId xmlns:p14="http://schemas.microsoft.com/office/powerpoint/2010/main" val="137861365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371600"/>
            <a:ext cx="5384800" cy="464820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371600"/>
            <a:ext cx="5384800" cy="464820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11"/>
          </p:nvPr>
        </p:nvSpPr>
        <p:spPr/>
        <p:txBody>
          <a:bodyPr/>
          <a:lstStyle/>
          <a:p>
            <a:endParaRPr lang="en-US">
              <a:solidFill>
                <a:srgbClr val="555557"/>
              </a:solidFill>
            </a:endParaRPr>
          </a:p>
        </p:txBody>
      </p:sp>
      <p:sp>
        <p:nvSpPr>
          <p:cNvPr id="7" name="Slide Number Placeholder 6"/>
          <p:cNvSpPr>
            <a:spLocks noGrp="1"/>
          </p:cNvSpPr>
          <p:nvPr>
            <p:ph type="sldNum" sz="quarter" idx="12"/>
          </p:nvPr>
        </p:nvSpPr>
        <p:spPr/>
        <p:txBody>
          <a:bodyPr/>
          <a:lstStyle/>
          <a:p>
            <a:fld id="{23A446DA-D2FC-491E-A26B-6B2D41D55751}" type="slidenum">
              <a:rPr lang="en-US" smtClean="0">
                <a:solidFill>
                  <a:srgbClr val="555557">
                    <a:tint val="75000"/>
                  </a:srgbClr>
                </a:solidFill>
              </a:rPr>
              <a:pPr/>
              <a:t>‹#›</a:t>
            </a:fld>
            <a:endParaRPr lang="en-US">
              <a:solidFill>
                <a:srgbClr val="555557">
                  <a:tint val="75000"/>
                </a:srgbClr>
              </a:solidFill>
            </a:endParaRPr>
          </a:p>
        </p:txBody>
      </p:sp>
      <p:cxnSp>
        <p:nvCxnSpPr>
          <p:cNvPr id="8" name="Straight Connector 7"/>
          <p:cNvCxnSpPr/>
          <p:nvPr userDrawn="1"/>
        </p:nvCxnSpPr>
        <p:spPr>
          <a:xfrm>
            <a:off x="609600" y="1295400"/>
            <a:ext cx="11582400"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9" name="Title 1"/>
          <p:cNvSpPr>
            <a:spLocks noGrp="1"/>
          </p:cNvSpPr>
          <p:nvPr>
            <p:ph type="title"/>
          </p:nvPr>
        </p:nvSpPr>
        <p:spPr>
          <a:xfrm>
            <a:off x="609600" y="152400"/>
            <a:ext cx="10972800" cy="1143000"/>
          </a:xfrm>
        </p:spPr>
        <p:txBody>
          <a:bodyPr anchor="b"/>
          <a:lstStyle/>
          <a:p>
            <a:r>
              <a:rPr lang="en-US" dirty="0"/>
              <a:t>Click to edit Master title style</a:t>
            </a:r>
          </a:p>
        </p:txBody>
      </p:sp>
    </p:spTree>
    <p:extLst>
      <p:ext uri="{BB962C8B-B14F-4D97-AF65-F5344CB8AC3E}">
        <p14:creationId xmlns:p14="http://schemas.microsoft.com/office/powerpoint/2010/main" val="166130188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09600" y="1371600"/>
            <a:ext cx="5386917" cy="803275"/>
          </a:xfrm>
        </p:spPr>
        <p:txBody>
          <a:bodyPr anchor="b">
            <a:noAutofit/>
          </a:bodyPr>
          <a:lstStyle>
            <a:lvl1pPr marL="0" indent="0">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371600"/>
            <a:ext cx="5389033" cy="803275"/>
          </a:xfrm>
        </p:spPr>
        <p:txBody>
          <a:bodyPr anchor="b">
            <a:noAutofit/>
          </a:bodyPr>
          <a:lstStyle>
            <a:lvl1pPr marL="0" indent="0">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p:cNvSpPr>
            <a:spLocks noGrp="1"/>
          </p:cNvSpPr>
          <p:nvPr>
            <p:ph type="ftr" sz="quarter" idx="11"/>
          </p:nvPr>
        </p:nvSpPr>
        <p:spPr/>
        <p:txBody>
          <a:bodyPr/>
          <a:lstStyle/>
          <a:p>
            <a:endParaRPr lang="en-US">
              <a:solidFill>
                <a:srgbClr val="555557"/>
              </a:solidFill>
            </a:endParaRPr>
          </a:p>
        </p:txBody>
      </p:sp>
      <p:sp>
        <p:nvSpPr>
          <p:cNvPr id="9" name="Slide Number Placeholder 8"/>
          <p:cNvSpPr>
            <a:spLocks noGrp="1"/>
          </p:cNvSpPr>
          <p:nvPr>
            <p:ph type="sldNum" sz="quarter" idx="12"/>
          </p:nvPr>
        </p:nvSpPr>
        <p:spPr/>
        <p:txBody>
          <a:bodyPr/>
          <a:lstStyle/>
          <a:p>
            <a:fld id="{23A446DA-D2FC-491E-A26B-6B2D41D55751}" type="slidenum">
              <a:rPr lang="en-US" smtClean="0">
                <a:solidFill>
                  <a:srgbClr val="555557">
                    <a:tint val="75000"/>
                  </a:srgbClr>
                </a:solidFill>
              </a:rPr>
              <a:pPr/>
              <a:t>‹#›</a:t>
            </a:fld>
            <a:endParaRPr lang="en-US">
              <a:solidFill>
                <a:srgbClr val="555557">
                  <a:tint val="75000"/>
                </a:srgbClr>
              </a:solidFill>
            </a:endParaRPr>
          </a:p>
        </p:txBody>
      </p:sp>
      <p:cxnSp>
        <p:nvCxnSpPr>
          <p:cNvPr id="10" name="Straight Connector 9"/>
          <p:cNvCxnSpPr/>
          <p:nvPr userDrawn="1"/>
        </p:nvCxnSpPr>
        <p:spPr>
          <a:xfrm>
            <a:off x="609600" y="1295400"/>
            <a:ext cx="11582400"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11" name="Title 1"/>
          <p:cNvSpPr>
            <a:spLocks noGrp="1"/>
          </p:cNvSpPr>
          <p:nvPr>
            <p:ph type="title"/>
          </p:nvPr>
        </p:nvSpPr>
        <p:spPr>
          <a:xfrm>
            <a:off x="609600" y="152400"/>
            <a:ext cx="10972800" cy="1143000"/>
          </a:xfrm>
        </p:spPr>
        <p:txBody>
          <a:bodyPr anchor="b"/>
          <a:lstStyle/>
          <a:p>
            <a:r>
              <a:rPr lang="en-US" dirty="0"/>
              <a:t>Click to edit Master title style</a:t>
            </a:r>
          </a:p>
        </p:txBody>
      </p:sp>
    </p:spTree>
    <p:extLst>
      <p:ext uri="{BB962C8B-B14F-4D97-AF65-F5344CB8AC3E}">
        <p14:creationId xmlns:p14="http://schemas.microsoft.com/office/powerpoint/2010/main" val="152988766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5_Content No Lin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2"/>
          <p:cNvSpPr>
            <a:spLocks noGrp="1"/>
          </p:cNvSpPr>
          <p:nvPr>
            <p:ph type="ftr" sz="quarter" idx="10"/>
          </p:nvPr>
        </p:nvSpPr>
        <p:spPr/>
        <p:txBody>
          <a:bodyPr/>
          <a:lstStyle/>
          <a:p>
            <a:endParaRPr lang="en-US" dirty="0">
              <a:solidFill>
                <a:srgbClr val="6D6E71"/>
              </a:solidFill>
            </a:endParaRPr>
          </a:p>
        </p:txBody>
      </p:sp>
      <p:sp>
        <p:nvSpPr>
          <p:cNvPr id="4" name="Slide Number Placeholder 3"/>
          <p:cNvSpPr>
            <a:spLocks noGrp="1"/>
          </p:cNvSpPr>
          <p:nvPr>
            <p:ph type="sldNum" sz="quarter" idx="11"/>
          </p:nvPr>
        </p:nvSpPr>
        <p:spPr/>
        <p:txBody>
          <a:bodyPr/>
          <a:lstStyle/>
          <a:p>
            <a:fld id="{7D9A75CE-7F8A-4968-A013-5FFD1A976351}" type="slidenum">
              <a:rPr lang="en-US" smtClean="0">
                <a:solidFill>
                  <a:srgbClr val="6D6E71">
                    <a:tint val="75000"/>
                  </a:srgbClr>
                </a:solidFill>
              </a:rPr>
              <a:pPr/>
              <a:t>‹#›</a:t>
            </a:fld>
            <a:endParaRPr lang="en-US" dirty="0">
              <a:solidFill>
                <a:srgbClr val="6D6E71">
                  <a:tint val="75000"/>
                </a:srgbClr>
              </a:solidFill>
            </a:endParaRPr>
          </a:p>
        </p:txBody>
      </p:sp>
      <p:sp>
        <p:nvSpPr>
          <p:cNvPr id="5" name="Content Placeholder 2"/>
          <p:cNvSpPr>
            <a:spLocks noGrp="1"/>
          </p:cNvSpPr>
          <p:nvPr>
            <p:ph idx="1"/>
          </p:nvPr>
        </p:nvSpPr>
        <p:spPr>
          <a:xfrm>
            <a:off x="609600" y="1371601"/>
            <a:ext cx="10972800" cy="46482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3393003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5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371600"/>
            <a:ext cx="5384800" cy="464820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371600"/>
            <a:ext cx="5384800" cy="464820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11"/>
          </p:nvPr>
        </p:nvSpPr>
        <p:spPr/>
        <p:txBody>
          <a:bodyPr/>
          <a:lstStyle/>
          <a:p>
            <a:endParaRPr lang="en-US">
              <a:solidFill>
                <a:srgbClr val="6D6E71"/>
              </a:solidFill>
            </a:endParaRPr>
          </a:p>
        </p:txBody>
      </p:sp>
      <p:sp>
        <p:nvSpPr>
          <p:cNvPr id="7" name="Slide Number Placeholder 6"/>
          <p:cNvSpPr>
            <a:spLocks noGrp="1"/>
          </p:cNvSpPr>
          <p:nvPr>
            <p:ph type="sldNum" sz="quarter" idx="12"/>
          </p:nvPr>
        </p:nvSpPr>
        <p:spPr/>
        <p:txBody>
          <a:bodyPr/>
          <a:lstStyle/>
          <a:p>
            <a:fld id="{23A446DA-D2FC-491E-A26B-6B2D41D55751}" type="slidenum">
              <a:rPr lang="en-US" smtClean="0">
                <a:solidFill>
                  <a:srgbClr val="6D6E71">
                    <a:tint val="75000"/>
                  </a:srgbClr>
                </a:solidFill>
              </a:rPr>
              <a:pPr/>
              <a:t>‹#›</a:t>
            </a:fld>
            <a:endParaRPr lang="en-US">
              <a:solidFill>
                <a:srgbClr val="6D6E71">
                  <a:tint val="75000"/>
                </a:srgbClr>
              </a:solidFill>
            </a:endParaRPr>
          </a:p>
        </p:txBody>
      </p:sp>
      <p:cxnSp>
        <p:nvCxnSpPr>
          <p:cNvPr id="8" name="Straight Connector 7"/>
          <p:cNvCxnSpPr/>
          <p:nvPr userDrawn="1"/>
        </p:nvCxnSpPr>
        <p:spPr>
          <a:xfrm>
            <a:off x="609600" y="1295400"/>
            <a:ext cx="11582400"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9" name="Title 1"/>
          <p:cNvSpPr>
            <a:spLocks noGrp="1"/>
          </p:cNvSpPr>
          <p:nvPr>
            <p:ph type="title"/>
          </p:nvPr>
        </p:nvSpPr>
        <p:spPr>
          <a:xfrm>
            <a:off x="609600" y="152400"/>
            <a:ext cx="10972800" cy="1143000"/>
          </a:xfrm>
        </p:spPr>
        <p:txBody>
          <a:bodyPr anchor="b"/>
          <a:lstStyle/>
          <a:p>
            <a:r>
              <a:rPr lang="en-US" dirty="0"/>
              <a:t>Click to edit Master title style</a:t>
            </a:r>
          </a:p>
        </p:txBody>
      </p:sp>
    </p:spTree>
    <p:extLst>
      <p:ext uri="{BB962C8B-B14F-4D97-AF65-F5344CB8AC3E}">
        <p14:creationId xmlns:p14="http://schemas.microsoft.com/office/powerpoint/2010/main" val="90872686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5_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09600" y="1371600"/>
            <a:ext cx="5386917" cy="803275"/>
          </a:xfrm>
        </p:spPr>
        <p:txBody>
          <a:bodyPr anchor="b">
            <a:noAutofit/>
          </a:bodyPr>
          <a:lstStyle>
            <a:lvl1pPr marL="0" indent="0">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371600"/>
            <a:ext cx="5389033" cy="803275"/>
          </a:xfrm>
        </p:spPr>
        <p:txBody>
          <a:bodyPr anchor="b">
            <a:noAutofit/>
          </a:bodyPr>
          <a:lstStyle>
            <a:lvl1pPr marL="0" indent="0">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p:cNvSpPr>
            <a:spLocks noGrp="1"/>
          </p:cNvSpPr>
          <p:nvPr>
            <p:ph type="ftr" sz="quarter" idx="11"/>
          </p:nvPr>
        </p:nvSpPr>
        <p:spPr/>
        <p:txBody>
          <a:bodyPr/>
          <a:lstStyle/>
          <a:p>
            <a:endParaRPr lang="en-US">
              <a:solidFill>
                <a:srgbClr val="6D6E71"/>
              </a:solidFill>
            </a:endParaRPr>
          </a:p>
        </p:txBody>
      </p:sp>
      <p:sp>
        <p:nvSpPr>
          <p:cNvPr id="9" name="Slide Number Placeholder 8"/>
          <p:cNvSpPr>
            <a:spLocks noGrp="1"/>
          </p:cNvSpPr>
          <p:nvPr>
            <p:ph type="sldNum" sz="quarter" idx="12"/>
          </p:nvPr>
        </p:nvSpPr>
        <p:spPr/>
        <p:txBody>
          <a:bodyPr/>
          <a:lstStyle/>
          <a:p>
            <a:fld id="{23A446DA-D2FC-491E-A26B-6B2D41D55751}" type="slidenum">
              <a:rPr lang="en-US" smtClean="0">
                <a:solidFill>
                  <a:srgbClr val="6D6E71">
                    <a:tint val="75000"/>
                  </a:srgbClr>
                </a:solidFill>
              </a:rPr>
              <a:pPr/>
              <a:t>‹#›</a:t>
            </a:fld>
            <a:endParaRPr lang="en-US">
              <a:solidFill>
                <a:srgbClr val="6D6E71">
                  <a:tint val="75000"/>
                </a:srgbClr>
              </a:solidFill>
            </a:endParaRPr>
          </a:p>
        </p:txBody>
      </p:sp>
      <p:cxnSp>
        <p:nvCxnSpPr>
          <p:cNvPr id="10" name="Straight Connector 9"/>
          <p:cNvCxnSpPr/>
          <p:nvPr userDrawn="1"/>
        </p:nvCxnSpPr>
        <p:spPr>
          <a:xfrm>
            <a:off x="609600" y="1295400"/>
            <a:ext cx="11582400"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11" name="Title 1"/>
          <p:cNvSpPr>
            <a:spLocks noGrp="1"/>
          </p:cNvSpPr>
          <p:nvPr>
            <p:ph type="title"/>
          </p:nvPr>
        </p:nvSpPr>
        <p:spPr>
          <a:xfrm>
            <a:off x="609600" y="152400"/>
            <a:ext cx="10972800" cy="1143000"/>
          </a:xfrm>
        </p:spPr>
        <p:txBody>
          <a:bodyPr anchor="b"/>
          <a:lstStyle/>
          <a:p>
            <a:r>
              <a:rPr lang="en-US" dirty="0"/>
              <a:t>Click to edit Master title style</a:t>
            </a:r>
          </a:p>
        </p:txBody>
      </p:sp>
    </p:spTree>
    <p:extLst>
      <p:ext uri="{BB962C8B-B14F-4D97-AF65-F5344CB8AC3E}">
        <p14:creationId xmlns:p14="http://schemas.microsoft.com/office/powerpoint/2010/main" val="305853738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1_Title Slide">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275" y="0"/>
            <a:ext cx="12192000" cy="6858000"/>
          </a:xfrm>
          <a:prstGeom prst="rect">
            <a:avLst/>
          </a:prstGeom>
        </p:spPr>
      </p:pic>
      <p:sp>
        <p:nvSpPr>
          <p:cNvPr id="4" name="Text Placeholder 3"/>
          <p:cNvSpPr>
            <a:spLocks noGrp="1"/>
          </p:cNvSpPr>
          <p:nvPr>
            <p:ph type="body" sz="quarter" idx="12" hasCustomPrompt="1"/>
          </p:nvPr>
        </p:nvSpPr>
        <p:spPr>
          <a:xfrm>
            <a:off x="2031999" y="2971800"/>
            <a:ext cx="9479660" cy="711920"/>
          </a:xfrm>
          <a:prstGeom prst="rect">
            <a:avLst/>
          </a:prstGeom>
        </p:spPr>
        <p:txBody>
          <a:bodyPr/>
          <a:lstStyle>
            <a:lvl1pPr marL="0" indent="0" algn="r">
              <a:buNone/>
              <a:defRPr sz="3800" baseline="0">
                <a:solidFill>
                  <a:srgbClr val="000000"/>
                </a:solidFill>
              </a:defRPr>
            </a:lvl1pPr>
          </a:lstStyle>
          <a:p>
            <a:pPr lvl="0"/>
            <a:r>
              <a:rPr lang="en-US" dirty="0"/>
              <a:t>Click to enter title</a:t>
            </a:r>
          </a:p>
        </p:txBody>
      </p:sp>
      <p:sp>
        <p:nvSpPr>
          <p:cNvPr id="8" name="Text Placeholder 7"/>
          <p:cNvSpPr>
            <a:spLocks noGrp="1"/>
          </p:cNvSpPr>
          <p:nvPr>
            <p:ph type="body" sz="quarter" idx="13" hasCustomPrompt="1"/>
          </p:nvPr>
        </p:nvSpPr>
        <p:spPr>
          <a:xfrm>
            <a:off x="2031999" y="3757639"/>
            <a:ext cx="9479660" cy="487881"/>
          </a:xfrm>
          <a:prstGeom prst="rect">
            <a:avLst/>
          </a:prstGeom>
        </p:spPr>
        <p:txBody>
          <a:bodyPr/>
          <a:lstStyle>
            <a:lvl1pPr marL="0" indent="0" algn="r">
              <a:buNone/>
              <a:defRPr sz="2800" baseline="0"/>
            </a:lvl1pPr>
          </a:lstStyle>
          <a:p>
            <a:pPr lvl="0"/>
            <a:r>
              <a:rPr lang="en-US" dirty="0"/>
              <a:t>Click to enter sub title</a:t>
            </a:r>
          </a:p>
        </p:txBody>
      </p:sp>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525000" y="6000200"/>
            <a:ext cx="2161309" cy="731520"/>
          </a:xfrm>
          <a:prstGeom prst="rect">
            <a:avLst/>
          </a:prstGeom>
        </p:spPr>
      </p:pic>
    </p:spTree>
    <p:extLst>
      <p:ext uri="{BB962C8B-B14F-4D97-AF65-F5344CB8AC3E}">
        <p14:creationId xmlns:p14="http://schemas.microsoft.com/office/powerpoint/2010/main" val="423224981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D31A7C90-EB97-403D-937E-A491D7DFEBE2}" type="datetimeFigureOut">
              <a:rPr lang="en-US" smtClean="0"/>
              <a:t>4/12/2021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B982F6-C2AF-4C20-A8C5-DF6D9868E69B}" type="slidenum">
              <a:rPr lang="en-US" smtClean="0"/>
              <a:t>‹#›</a:t>
            </a:fld>
            <a:endParaRPr lang="en-US"/>
          </a:p>
        </p:txBody>
      </p:sp>
    </p:spTree>
    <p:extLst>
      <p:ext uri="{BB962C8B-B14F-4D97-AF65-F5344CB8AC3E}">
        <p14:creationId xmlns:p14="http://schemas.microsoft.com/office/powerpoint/2010/main" val="182360624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31A7C90-EB97-403D-937E-A491D7DFEBE2}" type="datetimeFigureOut">
              <a:rPr lang="en-US" smtClean="0"/>
              <a:t>4/12/2021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B982F6-C2AF-4C20-A8C5-DF6D9868E69B}" type="slidenum">
              <a:rPr lang="en-US" smtClean="0"/>
              <a:t>‹#›</a:t>
            </a:fld>
            <a:endParaRPr lang="en-US"/>
          </a:p>
        </p:txBody>
      </p:sp>
    </p:spTree>
    <p:extLst>
      <p:ext uri="{BB962C8B-B14F-4D97-AF65-F5344CB8AC3E}">
        <p14:creationId xmlns:p14="http://schemas.microsoft.com/office/powerpoint/2010/main" val="242298978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31A7C90-EB97-403D-937E-A491D7DFEBE2}" type="datetimeFigureOut">
              <a:rPr lang="en-US" smtClean="0"/>
              <a:t>4/12/2021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B982F6-C2AF-4C20-A8C5-DF6D9868E69B}" type="slidenum">
              <a:rPr lang="en-US" smtClean="0"/>
              <a:t>‹#›</a:t>
            </a:fld>
            <a:endParaRPr lang="en-US"/>
          </a:p>
        </p:txBody>
      </p:sp>
    </p:spTree>
    <p:extLst>
      <p:ext uri="{BB962C8B-B14F-4D97-AF65-F5344CB8AC3E}">
        <p14:creationId xmlns:p14="http://schemas.microsoft.com/office/powerpoint/2010/main" val="120683661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31A7C90-EB97-403D-937E-A491D7DFEBE2}" type="datetimeFigureOut">
              <a:rPr lang="en-US" smtClean="0"/>
              <a:t>4/12/2021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B982F6-C2AF-4C20-A8C5-DF6D9868E69B}" type="slidenum">
              <a:rPr lang="en-US" smtClean="0"/>
              <a:t>‹#›</a:t>
            </a:fld>
            <a:endParaRPr lang="en-US"/>
          </a:p>
        </p:txBody>
      </p:sp>
    </p:spTree>
    <p:extLst>
      <p:ext uri="{BB962C8B-B14F-4D97-AF65-F5344CB8AC3E}">
        <p14:creationId xmlns:p14="http://schemas.microsoft.com/office/powerpoint/2010/main" val="42470318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Footer Placeholder 3"/>
          <p:cNvSpPr>
            <a:spLocks noGrp="1"/>
          </p:cNvSpPr>
          <p:nvPr>
            <p:ph type="ftr" sz="quarter" idx="11"/>
          </p:nvPr>
        </p:nvSpPr>
        <p:spPr>
          <a:xfrm>
            <a:off x="4165600" y="6356351"/>
            <a:ext cx="6705600" cy="365125"/>
          </a:xfrm>
          <a:prstGeom prst="rect">
            <a:avLst/>
          </a:prstGeom>
        </p:spPr>
        <p:txBody>
          <a:bodyPr/>
          <a:lstStyle/>
          <a:p>
            <a:pPr fontAlgn="base">
              <a:spcBef>
                <a:spcPct val="0"/>
              </a:spcBef>
              <a:spcAft>
                <a:spcPct val="0"/>
              </a:spcAft>
            </a:pPr>
            <a:endParaRPr lang="en-US" dirty="0">
              <a:solidFill>
                <a:srgbClr val="000000"/>
              </a:solidFill>
              <a:latin typeface="Arial" charset="0"/>
            </a:endParaRPr>
          </a:p>
        </p:txBody>
      </p:sp>
      <p:sp>
        <p:nvSpPr>
          <p:cNvPr id="5" name="Slide Number Placeholder 4"/>
          <p:cNvSpPr>
            <a:spLocks noGrp="1"/>
          </p:cNvSpPr>
          <p:nvPr>
            <p:ph type="sldNum" sz="quarter" idx="12"/>
          </p:nvPr>
        </p:nvSpPr>
        <p:spPr/>
        <p:txBody>
          <a:bodyPr/>
          <a:lstStyle/>
          <a:p>
            <a:pPr>
              <a:defRPr/>
            </a:pPr>
            <a:r>
              <a:rPr lang="en-US" dirty="0"/>
              <a:t>New Slide </a:t>
            </a:r>
            <a:fld id="{8BC3BB02-7504-4654-BF11-8031FF6C76F9}" type="slidenum">
              <a:rPr lang="en-US"/>
              <a:pPr>
                <a:defRPr/>
              </a:pPr>
              <a:t>‹#›</a:t>
            </a:fld>
            <a:endParaRPr lang="en-US" dirty="0"/>
          </a:p>
        </p:txBody>
      </p:sp>
    </p:spTree>
    <p:extLst>
      <p:ext uri="{BB962C8B-B14F-4D97-AF65-F5344CB8AC3E}">
        <p14:creationId xmlns:p14="http://schemas.microsoft.com/office/powerpoint/2010/main" val="332118731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31A7C90-EB97-403D-937E-A491D7DFEBE2}" type="datetimeFigureOut">
              <a:rPr lang="en-US" smtClean="0"/>
              <a:t>4/12/2021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FB982F6-C2AF-4C20-A8C5-DF6D9868E69B}" type="slidenum">
              <a:rPr lang="en-US" smtClean="0"/>
              <a:t>‹#›</a:t>
            </a:fld>
            <a:endParaRPr lang="en-US"/>
          </a:p>
        </p:txBody>
      </p:sp>
    </p:spTree>
    <p:extLst>
      <p:ext uri="{BB962C8B-B14F-4D97-AF65-F5344CB8AC3E}">
        <p14:creationId xmlns:p14="http://schemas.microsoft.com/office/powerpoint/2010/main" val="305712014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31A7C90-EB97-403D-937E-A491D7DFEBE2}" type="datetimeFigureOut">
              <a:rPr lang="en-US" smtClean="0"/>
              <a:t>4/12/2021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FB982F6-C2AF-4C20-A8C5-DF6D9868E69B}" type="slidenum">
              <a:rPr lang="en-US" smtClean="0"/>
              <a:t>‹#›</a:t>
            </a:fld>
            <a:endParaRPr lang="en-US"/>
          </a:p>
        </p:txBody>
      </p:sp>
    </p:spTree>
    <p:extLst>
      <p:ext uri="{BB962C8B-B14F-4D97-AF65-F5344CB8AC3E}">
        <p14:creationId xmlns:p14="http://schemas.microsoft.com/office/powerpoint/2010/main" val="312698644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31A7C90-EB97-403D-937E-A491D7DFEBE2}" type="datetimeFigureOut">
              <a:rPr lang="en-US" smtClean="0"/>
              <a:t>4/12/2021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FB982F6-C2AF-4C20-A8C5-DF6D9868E69B}" type="slidenum">
              <a:rPr lang="en-US" smtClean="0"/>
              <a:t>‹#›</a:t>
            </a:fld>
            <a:endParaRPr lang="en-US"/>
          </a:p>
        </p:txBody>
      </p:sp>
    </p:spTree>
    <p:extLst>
      <p:ext uri="{BB962C8B-B14F-4D97-AF65-F5344CB8AC3E}">
        <p14:creationId xmlns:p14="http://schemas.microsoft.com/office/powerpoint/2010/main" val="226215463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31A7C90-EB97-403D-937E-A491D7DFEBE2}" type="datetimeFigureOut">
              <a:rPr lang="en-US" smtClean="0"/>
              <a:t>4/12/2021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B982F6-C2AF-4C20-A8C5-DF6D9868E69B}" type="slidenum">
              <a:rPr lang="en-US" smtClean="0"/>
              <a:t>‹#›</a:t>
            </a:fld>
            <a:endParaRPr lang="en-US"/>
          </a:p>
        </p:txBody>
      </p:sp>
    </p:spTree>
    <p:extLst>
      <p:ext uri="{BB962C8B-B14F-4D97-AF65-F5344CB8AC3E}">
        <p14:creationId xmlns:p14="http://schemas.microsoft.com/office/powerpoint/2010/main" val="380420472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31A7C90-EB97-403D-937E-A491D7DFEBE2}" type="datetimeFigureOut">
              <a:rPr lang="en-US" smtClean="0"/>
              <a:t>4/12/2021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B982F6-C2AF-4C20-A8C5-DF6D9868E69B}" type="slidenum">
              <a:rPr lang="en-US" smtClean="0"/>
              <a:t>‹#›</a:t>
            </a:fld>
            <a:endParaRPr lang="en-US"/>
          </a:p>
        </p:txBody>
      </p:sp>
    </p:spTree>
    <p:extLst>
      <p:ext uri="{BB962C8B-B14F-4D97-AF65-F5344CB8AC3E}">
        <p14:creationId xmlns:p14="http://schemas.microsoft.com/office/powerpoint/2010/main" val="304851030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31A7C90-EB97-403D-937E-A491D7DFEBE2}" type="datetimeFigureOut">
              <a:rPr lang="en-US" smtClean="0"/>
              <a:t>4/12/2021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B982F6-C2AF-4C20-A8C5-DF6D9868E69B}" type="slidenum">
              <a:rPr lang="en-US" smtClean="0"/>
              <a:t>‹#›</a:t>
            </a:fld>
            <a:endParaRPr lang="en-US"/>
          </a:p>
        </p:txBody>
      </p:sp>
    </p:spTree>
    <p:extLst>
      <p:ext uri="{BB962C8B-B14F-4D97-AF65-F5344CB8AC3E}">
        <p14:creationId xmlns:p14="http://schemas.microsoft.com/office/powerpoint/2010/main" val="70582217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31A7C90-EB97-403D-937E-A491D7DFEBE2}" type="datetimeFigureOut">
              <a:rPr lang="en-US" smtClean="0"/>
              <a:t>4/12/2021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B982F6-C2AF-4C20-A8C5-DF6D9868E69B}" type="slidenum">
              <a:rPr lang="en-US" smtClean="0"/>
              <a:t>‹#›</a:t>
            </a:fld>
            <a:endParaRPr lang="en-US"/>
          </a:p>
        </p:txBody>
      </p:sp>
    </p:spTree>
    <p:extLst>
      <p:ext uri="{BB962C8B-B14F-4D97-AF65-F5344CB8AC3E}">
        <p14:creationId xmlns:p14="http://schemas.microsoft.com/office/powerpoint/2010/main" val="271885027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Slide Number Placeholder 3"/>
          <p:cNvSpPr>
            <a:spLocks noGrp="1"/>
          </p:cNvSpPr>
          <p:nvPr>
            <p:ph type="sldNum" sz="quarter" idx="10"/>
          </p:nvPr>
        </p:nvSpPr>
        <p:spPr/>
        <p:txBody>
          <a:bodyPr/>
          <a:lstStyle>
            <a:lvl1pPr>
              <a:defRPr smtClean="0"/>
            </a:lvl1pPr>
          </a:lstStyle>
          <a:p>
            <a:pPr>
              <a:defRPr/>
            </a:pPr>
            <a:fld id="{3E3D2AC1-BB40-4AF3-A9EB-E698B912259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37568307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a:defRPr smtClean="0"/>
            </a:lvl1pPr>
          </a:lstStyle>
          <a:p>
            <a:pPr>
              <a:defRPr/>
            </a:pPr>
            <a:fld id="{780F67B1-751F-441D-BF9A-F405CB61D4A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91996529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Slide Number Placeholder 3"/>
          <p:cNvSpPr>
            <a:spLocks noGrp="1"/>
          </p:cNvSpPr>
          <p:nvPr>
            <p:ph type="sldNum" sz="quarter" idx="10"/>
          </p:nvPr>
        </p:nvSpPr>
        <p:spPr/>
        <p:txBody>
          <a:bodyPr/>
          <a:lstStyle>
            <a:lvl1pPr>
              <a:defRPr smtClean="0"/>
            </a:lvl1pPr>
          </a:lstStyle>
          <a:p>
            <a:pPr>
              <a:defRPr/>
            </a:pPr>
            <a:fld id="{2307A46D-E8C6-4D31-BA80-6AB5128C3D5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5410101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448800" cy="990600"/>
          </a:xfrm>
        </p:spPr>
        <p:txBody>
          <a:bodyPr/>
          <a:lstStyle/>
          <a:p>
            <a:r>
              <a:rPr lang="en-US"/>
              <a:t>Click to edit Master title style</a:t>
            </a:r>
          </a:p>
        </p:txBody>
      </p:sp>
      <p:sp>
        <p:nvSpPr>
          <p:cNvPr id="3" name="Chart Placeholder 2"/>
          <p:cNvSpPr>
            <a:spLocks noGrp="1"/>
          </p:cNvSpPr>
          <p:nvPr>
            <p:ph type="chart" idx="1"/>
          </p:nvPr>
        </p:nvSpPr>
        <p:spPr>
          <a:xfrm>
            <a:off x="508000" y="1600200"/>
            <a:ext cx="11074400" cy="4648200"/>
          </a:xfrm>
        </p:spPr>
        <p:txBody>
          <a:bodyPr/>
          <a:lstStyle/>
          <a:p>
            <a:endParaRPr lang="en-US" dirty="0"/>
          </a:p>
        </p:txBody>
      </p:sp>
      <p:sp>
        <p:nvSpPr>
          <p:cNvPr id="4" name="Slide Number Placeholder 3"/>
          <p:cNvSpPr>
            <a:spLocks noGrp="1"/>
          </p:cNvSpPr>
          <p:nvPr>
            <p:ph type="sldNum" sz="quarter" idx="10"/>
          </p:nvPr>
        </p:nvSpPr>
        <p:spPr>
          <a:xfrm>
            <a:off x="508000" y="6553200"/>
            <a:ext cx="3149600" cy="304800"/>
          </a:xfrm>
        </p:spPr>
        <p:txBody>
          <a:bodyPr/>
          <a:lstStyle>
            <a:lvl1pPr>
              <a:defRPr/>
            </a:lvl1pPr>
          </a:lstStyle>
          <a:p>
            <a:fld id="{40BD3B04-AA96-4F9F-BAC4-5C049A059111}"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10766038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524000"/>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524000"/>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p:cNvSpPr>
            <a:spLocks noGrp="1"/>
          </p:cNvSpPr>
          <p:nvPr>
            <p:ph type="sldNum" sz="quarter" idx="10"/>
          </p:nvPr>
        </p:nvSpPr>
        <p:spPr/>
        <p:txBody>
          <a:bodyPr/>
          <a:lstStyle>
            <a:lvl1pPr>
              <a:defRPr smtClean="0"/>
            </a:lvl1pPr>
          </a:lstStyle>
          <a:p>
            <a:pPr>
              <a:defRPr/>
            </a:pPr>
            <a:fld id="{1C4012BC-1F4C-4552-A700-373FE62EFA5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86689094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0"/>
          </p:nvPr>
        </p:nvSpPr>
        <p:spPr/>
        <p:txBody>
          <a:bodyPr/>
          <a:lstStyle>
            <a:lvl1pPr>
              <a:defRPr smtClean="0"/>
            </a:lvl1pPr>
          </a:lstStyle>
          <a:p>
            <a:pPr>
              <a:defRPr/>
            </a:pPr>
            <a:fld id="{B4166752-A046-4001-B9A7-FC084DD3A29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77826265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lvl1pPr>
              <a:defRPr smtClean="0"/>
            </a:lvl1pPr>
          </a:lstStyle>
          <a:p>
            <a:pPr>
              <a:defRPr/>
            </a:pPr>
            <a:fld id="{58F1AC1C-73A5-44CB-B0B8-FBF186381BD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20568498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smtClean="0"/>
            </a:lvl1pPr>
          </a:lstStyle>
          <a:p>
            <a:pPr>
              <a:defRPr/>
            </a:pPr>
            <a:fld id="{2C071B9E-97CB-46EA-BF26-57B704F4C26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32821756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4"/>
          <p:cNvSpPr>
            <a:spLocks noGrp="1"/>
          </p:cNvSpPr>
          <p:nvPr>
            <p:ph type="sldNum" sz="quarter" idx="10"/>
          </p:nvPr>
        </p:nvSpPr>
        <p:spPr/>
        <p:txBody>
          <a:bodyPr/>
          <a:lstStyle>
            <a:lvl1pPr>
              <a:defRPr smtClean="0"/>
            </a:lvl1pPr>
          </a:lstStyle>
          <a:p>
            <a:pPr>
              <a:defRPr/>
            </a:pPr>
            <a:fld id="{8848813E-59CE-4328-B9AF-FDE32B9F9EB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63227879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4"/>
          <p:cNvSpPr>
            <a:spLocks noGrp="1"/>
          </p:cNvSpPr>
          <p:nvPr>
            <p:ph type="sldNum" sz="quarter" idx="10"/>
          </p:nvPr>
        </p:nvSpPr>
        <p:spPr/>
        <p:txBody>
          <a:bodyPr/>
          <a:lstStyle>
            <a:lvl1pPr>
              <a:defRPr smtClean="0"/>
            </a:lvl1pPr>
          </a:lstStyle>
          <a:p>
            <a:pPr>
              <a:defRPr/>
            </a:pPr>
            <a:fld id="{2760ACF7-A935-4FF6-816D-5B4B777DF66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78895635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a:defRPr smtClean="0"/>
            </a:lvl1pPr>
          </a:lstStyle>
          <a:p>
            <a:pPr>
              <a:defRPr/>
            </a:pPr>
            <a:fld id="{60FE0DBB-4C97-4BA6-86F4-639A212AE39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63794232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7753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7753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a:defRPr smtClean="0"/>
            </a:lvl1pPr>
          </a:lstStyle>
          <a:p>
            <a:pPr>
              <a:defRPr/>
            </a:pPr>
            <a:fld id="{C49CE985-4EB0-4ED5-8621-69882C0D555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70147457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Line 6"/>
          <p:cNvSpPr>
            <a:spLocks noChangeShapeType="1"/>
          </p:cNvSpPr>
          <p:nvPr/>
        </p:nvSpPr>
        <p:spPr bwMode="auto">
          <a:xfrm>
            <a:off x="0" y="1600200"/>
            <a:ext cx="118872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000" b="1" i="1">
              <a:solidFill>
                <a:srgbClr val="000000"/>
              </a:solidFill>
              <a:latin typeface="Times New Roman" pitchFamily="18" charset="0"/>
            </a:endParaRPr>
          </a:p>
        </p:txBody>
      </p:sp>
      <p:grpSp>
        <p:nvGrpSpPr>
          <p:cNvPr id="5" name="Group 22"/>
          <p:cNvGrpSpPr>
            <a:grpSpLocks/>
          </p:cNvGrpSpPr>
          <p:nvPr/>
        </p:nvGrpSpPr>
        <p:grpSpPr bwMode="auto">
          <a:xfrm>
            <a:off x="0" y="0"/>
            <a:ext cx="12192000" cy="6858000"/>
            <a:chOff x="0" y="0"/>
            <a:chExt cx="5760" cy="4320"/>
          </a:xfrm>
        </p:grpSpPr>
        <p:sp>
          <p:nvSpPr>
            <p:cNvPr id="6" name="Rectangle 5"/>
            <p:cNvSpPr>
              <a:spLocks noChangeArrowheads="1"/>
            </p:cNvSpPr>
            <p:nvPr userDrawn="1"/>
          </p:nvSpPr>
          <p:spPr bwMode="auto">
            <a:xfrm>
              <a:off x="0" y="0"/>
              <a:ext cx="5760" cy="96"/>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000" b="1" i="1">
                  <a:solidFill>
                    <a:schemeClr val="tx1"/>
                  </a:solidFill>
                  <a:latin typeface="Times New Roman" pitchFamily="18" charset="0"/>
                </a:defRPr>
              </a:lvl1pPr>
              <a:lvl2pPr marL="742950" indent="-285750">
                <a:defRPr sz="2000" b="1" i="1">
                  <a:solidFill>
                    <a:schemeClr val="tx1"/>
                  </a:solidFill>
                  <a:latin typeface="Times New Roman" pitchFamily="18" charset="0"/>
                </a:defRPr>
              </a:lvl2pPr>
              <a:lvl3pPr marL="1143000" indent="-228600">
                <a:defRPr sz="2000" b="1" i="1">
                  <a:solidFill>
                    <a:schemeClr val="tx1"/>
                  </a:solidFill>
                  <a:latin typeface="Times New Roman" pitchFamily="18" charset="0"/>
                </a:defRPr>
              </a:lvl3pPr>
              <a:lvl4pPr marL="1600200" indent="-228600">
                <a:defRPr sz="2000" b="1" i="1">
                  <a:solidFill>
                    <a:schemeClr val="tx1"/>
                  </a:solidFill>
                  <a:latin typeface="Times New Roman" pitchFamily="18" charset="0"/>
                </a:defRPr>
              </a:lvl4pPr>
              <a:lvl5pPr marL="2057400" indent="-228600">
                <a:defRPr sz="2000" b="1" i="1">
                  <a:solidFill>
                    <a:schemeClr val="tx1"/>
                  </a:solidFill>
                  <a:latin typeface="Times New Roman" pitchFamily="18" charset="0"/>
                </a:defRPr>
              </a:lvl5pPr>
              <a:lvl6pPr marL="2514600" indent="-228600" eaLnBrk="0" fontAlgn="base" hangingPunct="0">
                <a:spcBef>
                  <a:spcPct val="0"/>
                </a:spcBef>
                <a:spcAft>
                  <a:spcPct val="0"/>
                </a:spcAft>
                <a:defRPr sz="2000" b="1" i="1">
                  <a:solidFill>
                    <a:schemeClr val="tx1"/>
                  </a:solidFill>
                  <a:latin typeface="Times New Roman" pitchFamily="18" charset="0"/>
                </a:defRPr>
              </a:lvl6pPr>
              <a:lvl7pPr marL="2971800" indent="-228600" eaLnBrk="0" fontAlgn="base" hangingPunct="0">
                <a:spcBef>
                  <a:spcPct val="0"/>
                </a:spcBef>
                <a:spcAft>
                  <a:spcPct val="0"/>
                </a:spcAft>
                <a:defRPr sz="2000" b="1" i="1">
                  <a:solidFill>
                    <a:schemeClr val="tx1"/>
                  </a:solidFill>
                  <a:latin typeface="Times New Roman" pitchFamily="18" charset="0"/>
                </a:defRPr>
              </a:lvl7pPr>
              <a:lvl8pPr marL="3429000" indent="-228600" eaLnBrk="0" fontAlgn="base" hangingPunct="0">
                <a:spcBef>
                  <a:spcPct val="0"/>
                </a:spcBef>
                <a:spcAft>
                  <a:spcPct val="0"/>
                </a:spcAft>
                <a:defRPr sz="2000" b="1" i="1">
                  <a:solidFill>
                    <a:schemeClr val="tx1"/>
                  </a:solidFill>
                  <a:latin typeface="Times New Roman" pitchFamily="18" charset="0"/>
                </a:defRPr>
              </a:lvl8pPr>
              <a:lvl9pPr marL="3886200" indent="-228600" eaLnBrk="0" fontAlgn="base" hangingPunct="0">
                <a:spcBef>
                  <a:spcPct val="0"/>
                </a:spcBef>
                <a:spcAft>
                  <a:spcPct val="0"/>
                </a:spcAft>
                <a:defRPr sz="2000" b="1" i="1">
                  <a:solidFill>
                    <a:schemeClr val="tx1"/>
                  </a:solidFill>
                  <a:latin typeface="Times New Roman" pitchFamily="18" charset="0"/>
                </a:defRPr>
              </a:lvl9pPr>
            </a:lstStyle>
            <a:p>
              <a:pPr fontAlgn="base">
                <a:spcBef>
                  <a:spcPct val="0"/>
                </a:spcBef>
                <a:spcAft>
                  <a:spcPct val="0"/>
                </a:spcAft>
                <a:defRPr/>
              </a:pPr>
              <a:endParaRPr lang="en-US" altLang="en-US" sz="1800" b="0" i="0">
                <a:solidFill>
                  <a:srgbClr val="000000"/>
                </a:solidFill>
                <a:latin typeface="Arial" pitchFamily="34" charset="0"/>
              </a:endParaRPr>
            </a:p>
          </p:txBody>
        </p:sp>
        <p:grpSp>
          <p:nvGrpSpPr>
            <p:cNvPr id="7" name="Group 12"/>
            <p:cNvGrpSpPr>
              <a:grpSpLocks/>
            </p:cNvGrpSpPr>
            <p:nvPr userDrawn="1"/>
          </p:nvGrpSpPr>
          <p:grpSpPr bwMode="auto">
            <a:xfrm>
              <a:off x="0" y="3936"/>
              <a:ext cx="5760" cy="384"/>
              <a:chOff x="0" y="3936"/>
              <a:chExt cx="5760" cy="384"/>
            </a:xfrm>
          </p:grpSpPr>
          <p:sp>
            <p:nvSpPr>
              <p:cNvPr id="11" name="Rectangle 13"/>
              <p:cNvSpPr>
                <a:spLocks noChangeArrowheads="1"/>
              </p:cNvSpPr>
              <p:nvPr userDrawn="1"/>
            </p:nvSpPr>
            <p:spPr bwMode="auto">
              <a:xfrm>
                <a:off x="0" y="3984"/>
                <a:ext cx="5760" cy="336"/>
              </a:xfrm>
              <a:prstGeom prst="rect">
                <a:avLst/>
              </a:prstGeom>
              <a:solidFill>
                <a:srgbClr val="00529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000" b="1" i="1">
                    <a:solidFill>
                      <a:schemeClr val="tx1"/>
                    </a:solidFill>
                    <a:latin typeface="Times New Roman" pitchFamily="18" charset="0"/>
                  </a:defRPr>
                </a:lvl1pPr>
                <a:lvl2pPr marL="742950" indent="-285750">
                  <a:defRPr sz="2000" b="1" i="1">
                    <a:solidFill>
                      <a:schemeClr val="tx1"/>
                    </a:solidFill>
                    <a:latin typeface="Times New Roman" pitchFamily="18" charset="0"/>
                  </a:defRPr>
                </a:lvl2pPr>
                <a:lvl3pPr marL="1143000" indent="-228600">
                  <a:defRPr sz="2000" b="1" i="1">
                    <a:solidFill>
                      <a:schemeClr val="tx1"/>
                    </a:solidFill>
                    <a:latin typeface="Times New Roman" pitchFamily="18" charset="0"/>
                  </a:defRPr>
                </a:lvl3pPr>
                <a:lvl4pPr marL="1600200" indent="-228600">
                  <a:defRPr sz="2000" b="1" i="1">
                    <a:solidFill>
                      <a:schemeClr val="tx1"/>
                    </a:solidFill>
                    <a:latin typeface="Times New Roman" pitchFamily="18" charset="0"/>
                  </a:defRPr>
                </a:lvl4pPr>
                <a:lvl5pPr marL="2057400" indent="-228600">
                  <a:defRPr sz="2000" b="1" i="1">
                    <a:solidFill>
                      <a:schemeClr val="tx1"/>
                    </a:solidFill>
                    <a:latin typeface="Times New Roman" pitchFamily="18" charset="0"/>
                  </a:defRPr>
                </a:lvl5pPr>
                <a:lvl6pPr marL="2514600" indent="-228600" eaLnBrk="0" fontAlgn="base" hangingPunct="0">
                  <a:spcBef>
                    <a:spcPct val="0"/>
                  </a:spcBef>
                  <a:spcAft>
                    <a:spcPct val="0"/>
                  </a:spcAft>
                  <a:defRPr sz="2000" b="1" i="1">
                    <a:solidFill>
                      <a:schemeClr val="tx1"/>
                    </a:solidFill>
                    <a:latin typeface="Times New Roman" pitchFamily="18" charset="0"/>
                  </a:defRPr>
                </a:lvl6pPr>
                <a:lvl7pPr marL="2971800" indent="-228600" eaLnBrk="0" fontAlgn="base" hangingPunct="0">
                  <a:spcBef>
                    <a:spcPct val="0"/>
                  </a:spcBef>
                  <a:spcAft>
                    <a:spcPct val="0"/>
                  </a:spcAft>
                  <a:defRPr sz="2000" b="1" i="1">
                    <a:solidFill>
                      <a:schemeClr val="tx1"/>
                    </a:solidFill>
                    <a:latin typeface="Times New Roman" pitchFamily="18" charset="0"/>
                  </a:defRPr>
                </a:lvl7pPr>
                <a:lvl8pPr marL="3429000" indent="-228600" eaLnBrk="0" fontAlgn="base" hangingPunct="0">
                  <a:spcBef>
                    <a:spcPct val="0"/>
                  </a:spcBef>
                  <a:spcAft>
                    <a:spcPct val="0"/>
                  </a:spcAft>
                  <a:defRPr sz="2000" b="1" i="1">
                    <a:solidFill>
                      <a:schemeClr val="tx1"/>
                    </a:solidFill>
                    <a:latin typeface="Times New Roman" pitchFamily="18" charset="0"/>
                  </a:defRPr>
                </a:lvl8pPr>
                <a:lvl9pPr marL="3886200" indent="-228600" eaLnBrk="0" fontAlgn="base" hangingPunct="0">
                  <a:spcBef>
                    <a:spcPct val="0"/>
                  </a:spcBef>
                  <a:spcAft>
                    <a:spcPct val="0"/>
                  </a:spcAft>
                  <a:defRPr sz="2000" b="1" i="1">
                    <a:solidFill>
                      <a:schemeClr val="tx1"/>
                    </a:solidFill>
                    <a:latin typeface="Times New Roman" pitchFamily="18" charset="0"/>
                  </a:defRPr>
                </a:lvl9pPr>
              </a:lstStyle>
              <a:p>
                <a:pPr fontAlgn="base">
                  <a:spcBef>
                    <a:spcPct val="0"/>
                  </a:spcBef>
                  <a:spcAft>
                    <a:spcPct val="0"/>
                  </a:spcAft>
                  <a:defRPr/>
                </a:pPr>
                <a:endParaRPr lang="en-US" altLang="en-US" sz="1800" b="0" i="0">
                  <a:solidFill>
                    <a:srgbClr val="000000"/>
                  </a:solidFill>
                  <a:latin typeface="Arial" pitchFamily="34" charset="0"/>
                </a:endParaRPr>
              </a:p>
            </p:txBody>
          </p:sp>
          <p:sp>
            <p:nvSpPr>
              <p:cNvPr id="12" name="Rectangle 14"/>
              <p:cNvSpPr>
                <a:spLocks noChangeArrowheads="1"/>
              </p:cNvSpPr>
              <p:nvPr userDrawn="1"/>
            </p:nvSpPr>
            <p:spPr bwMode="auto">
              <a:xfrm>
                <a:off x="0" y="3936"/>
                <a:ext cx="5760" cy="96"/>
              </a:xfrm>
              <a:prstGeom prst="rect">
                <a:avLst/>
              </a:prstGeom>
              <a:solidFill>
                <a:srgbClr val="B6B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000" b="1" i="1">
                    <a:solidFill>
                      <a:schemeClr val="tx1"/>
                    </a:solidFill>
                    <a:latin typeface="Times New Roman" pitchFamily="18" charset="0"/>
                  </a:defRPr>
                </a:lvl1pPr>
                <a:lvl2pPr marL="742950" indent="-285750">
                  <a:defRPr sz="2000" b="1" i="1">
                    <a:solidFill>
                      <a:schemeClr val="tx1"/>
                    </a:solidFill>
                    <a:latin typeface="Times New Roman" pitchFamily="18" charset="0"/>
                  </a:defRPr>
                </a:lvl2pPr>
                <a:lvl3pPr marL="1143000" indent="-228600">
                  <a:defRPr sz="2000" b="1" i="1">
                    <a:solidFill>
                      <a:schemeClr val="tx1"/>
                    </a:solidFill>
                    <a:latin typeface="Times New Roman" pitchFamily="18" charset="0"/>
                  </a:defRPr>
                </a:lvl3pPr>
                <a:lvl4pPr marL="1600200" indent="-228600">
                  <a:defRPr sz="2000" b="1" i="1">
                    <a:solidFill>
                      <a:schemeClr val="tx1"/>
                    </a:solidFill>
                    <a:latin typeface="Times New Roman" pitchFamily="18" charset="0"/>
                  </a:defRPr>
                </a:lvl4pPr>
                <a:lvl5pPr marL="2057400" indent="-228600">
                  <a:defRPr sz="2000" b="1" i="1">
                    <a:solidFill>
                      <a:schemeClr val="tx1"/>
                    </a:solidFill>
                    <a:latin typeface="Times New Roman" pitchFamily="18" charset="0"/>
                  </a:defRPr>
                </a:lvl5pPr>
                <a:lvl6pPr marL="2514600" indent="-228600" eaLnBrk="0" fontAlgn="base" hangingPunct="0">
                  <a:spcBef>
                    <a:spcPct val="0"/>
                  </a:spcBef>
                  <a:spcAft>
                    <a:spcPct val="0"/>
                  </a:spcAft>
                  <a:defRPr sz="2000" b="1" i="1">
                    <a:solidFill>
                      <a:schemeClr val="tx1"/>
                    </a:solidFill>
                    <a:latin typeface="Times New Roman" pitchFamily="18" charset="0"/>
                  </a:defRPr>
                </a:lvl6pPr>
                <a:lvl7pPr marL="2971800" indent="-228600" eaLnBrk="0" fontAlgn="base" hangingPunct="0">
                  <a:spcBef>
                    <a:spcPct val="0"/>
                  </a:spcBef>
                  <a:spcAft>
                    <a:spcPct val="0"/>
                  </a:spcAft>
                  <a:defRPr sz="2000" b="1" i="1">
                    <a:solidFill>
                      <a:schemeClr val="tx1"/>
                    </a:solidFill>
                    <a:latin typeface="Times New Roman" pitchFamily="18" charset="0"/>
                  </a:defRPr>
                </a:lvl7pPr>
                <a:lvl8pPr marL="3429000" indent="-228600" eaLnBrk="0" fontAlgn="base" hangingPunct="0">
                  <a:spcBef>
                    <a:spcPct val="0"/>
                  </a:spcBef>
                  <a:spcAft>
                    <a:spcPct val="0"/>
                  </a:spcAft>
                  <a:defRPr sz="2000" b="1" i="1">
                    <a:solidFill>
                      <a:schemeClr val="tx1"/>
                    </a:solidFill>
                    <a:latin typeface="Times New Roman" pitchFamily="18" charset="0"/>
                  </a:defRPr>
                </a:lvl8pPr>
                <a:lvl9pPr marL="3886200" indent="-228600" eaLnBrk="0" fontAlgn="base" hangingPunct="0">
                  <a:spcBef>
                    <a:spcPct val="0"/>
                  </a:spcBef>
                  <a:spcAft>
                    <a:spcPct val="0"/>
                  </a:spcAft>
                  <a:defRPr sz="2000" b="1" i="1">
                    <a:solidFill>
                      <a:schemeClr val="tx1"/>
                    </a:solidFill>
                    <a:latin typeface="Times New Roman" pitchFamily="18" charset="0"/>
                  </a:defRPr>
                </a:lvl9pPr>
              </a:lstStyle>
              <a:p>
                <a:pPr fontAlgn="base">
                  <a:spcBef>
                    <a:spcPct val="0"/>
                  </a:spcBef>
                  <a:spcAft>
                    <a:spcPct val="0"/>
                  </a:spcAft>
                  <a:defRPr/>
                </a:pPr>
                <a:endParaRPr lang="en-US" altLang="en-US" sz="1800" b="0" i="0">
                  <a:solidFill>
                    <a:srgbClr val="000000"/>
                  </a:solidFill>
                  <a:latin typeface="Arial" pitchFamily="34" charset="0"/>
                </a:endParaRPr>
              </a:p>
            </p:txBody>
          </p:sp>
        </p:grpSp>
        <p:grpSp>
          <p:nvGrpSpPr>
            <p:cNvPr id="8" name="Group 21"/>
            <p:cNvGrpSpPr>
              <a:grpSpLocks/>
            </p:cNvGrpSpPr>
            <p:nvPr userDrawn="1"/>
          </p:nvGrpSpPr>
          <p:grpSpPr bwMode="auto">
            <a:xfrm>
              <a:off x="208" y="256"/>
              <a:ext cx="2652" cy="576"/>
              <a:chOff x="386" y="256"/>
              <a:chExt cx="2652" cy="576"/>
            </a:xfrm>
          </p:grpSpPr>
          <p:pic>
            <p:nvPicPr>
              <p:cNvPr id="9" name="Picture 18" descr="Be-the-Match-R_RGB"/>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00" y="258"/>
                <a:ext cx="2038" cy="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9" descr="NMDP name_squareRGB-300"/>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86" y="256"/>
                <a:ext cx="576"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pic>
        <p:nvPicPr>
          <p:cNvPr id="13" name="Picture 2"/>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261600" y="762001"/>
            <a:ext cx="1727200" cy="1096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383" name="Rectangle 7"/>
          <p:cNvSpPr>
            <a:spLocks noGrp="1" noChangeArrowheads="1"/>
          </p:cNvSpPr>
          <p:nvPr>
            <p:ph type="ctrTitle"/>
          </p:nvPr>
        </p:nvSpPr>
        <p:spPr>
          <a:xfrm>
            <a:off x="914400" y="2130426"/>
            <a:ext cx="10363200" cy="1470025"/>
          </a:xfrm>
        </p:spPr>
        <p:txBody>
          <a:bodyPr anchor="ctr"/>
          <a:lstStyle>
            <a:lvl1pPr>
              <a:defRPr sz="4000"/>
            </a:lvl1pPr>
          </a:lstStyle>
          <a:p>
            <a:r>
              <a:rPr lang="en-US" dirty="0"/>
              <a:t>Click to edit Master title style</a:t>
            </a:r>
          </a:p>
        </p:txBody>
      </p:sp>
      <p:sp>
        <p:nvSpPr>
          <p:cNvPr id="101384" name="Rectangle 8"/>
          <p:cNvSpPr>
            <a:spLocks noGrp="1" noChangeArrowheads="1"/>
          </p:cNvSpPr>
          <p:nvPr>
            <p:ph type="subTitle" idx="1"/>
          </p:nvPr>
        </p:nvSpPr>
        <p:spPr>
          <a:xfrm>
            <a:off x="1828800" y="3886200"/>
            <a:ext cx="8534400" cy="1752600"/>
          </a:xfrm>
        </p:spPr>
        <p:txBody>
          <a:bodyPr/>
          <a:lstStyle>
            <a:lvl1pPr marL="0" indent="0" algn="ctr">
              <a:buFontTx/>
              <a:buNone/>
              <a:defRPr sz="3200"/>
            </a:lvl1pPr>
          </a:lstStyle>
          <a:p>
            <a:r>
              <a:rPr lang="en-US"/>
              <a:t>Click to edit Master subtitle style</a:t>
            </a:r>
          </a:p>
        </p:txBody>
      </p:sp>
    </p:spTree>
    <p:extLst>
      <p:ext uri="{BB962C8B-B14F-4D97-AF65-F5344CB8AC3E}">
        <p14:creationId xmlns:p14="http://schemas.microsoft.com/office/powerpoint/2010/main" val="300852506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609600" y="1447800"/>
            <a:ext cx="10972800" cy="3810000"/>
          </a:xfrm>
        </p:spPr>
        <p:txBody>
          <a:bodyPr/>
          <a:lstStyle>
            <a:lvl1pPr>
              <a:defRPr sz="2400" baseline="0"/>
            </a:lvl1pPr>
            <a:lvl2pPr>
              <a:defRPr sz="2200" baseline="0"/>
            </a:lvl2pPr>
            <a:lvl3pPr>
              <a:defRPr sz="20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
          <p:cNvSpPr>
            <a:spLocks noGrp="1" noChangeArrowheads="1"/>
          </p:cNvSpPr>
          <p:nvPr>
            <p:ph type="sldNum" sz="quarter" idx="10"/>
          </p:nvPr>
        </p:nvSpPr>
        <p:spPr/>
        <p:txBody>
          <a:bodyPr/>
          <a:lstStyle>
            <a:lvl1pPr algn="r" eaLnBrk="0" hangingPunct="0">
              <a:defRPr b="1" i="1"/>
            </a:lvl1pPr>
          </a:lstStyle>
          <a:p>
            <a:pPr>
              <a:defRPr/>
            </a:pPr>
            <a:fld id="{481AA5D6-2019-40B5-826B-53CC7EC33227}" type="slidenum">
              <a:rPr lang="en-US"/>
              <a:pPr>
                <a:defRPr/>
              </a:pPr>
              <a:t>‹#›</a:t>
            </a:fld>
            <a:endParaRPr lang="en-US" dirty="0"/>
          </a:p>
        </p:txBody>
      </p:sp>
    </p:spTree>
    <p:extLst>
      <p:ext uri="{BB962C8B-B14F-4D97-AF65-F5344CB8AC3E}">
        <p14:creationId xmlns:p14="http://schemas.microsoft.com/office/powerpoint/2010/main" val="38958138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12"/>
          <p:cNvGrpSpPr>
            <a:grpSpLocks/>
          </p:cNvGrpSpPr>
          <p:nvPr userDrawn="1"/>
        </p:nvGrpSpPr>
        <p:grpSpPr bwMode="auto">
          <a:xfrm>
            <a:off x="461434" y="609600"/>
            <a:ext cx="11334751" cy="5959475"/>
            <a:chOff x="346710" y="609600"/>
            <a:chExt cx="8500935" cy="5958840"/>
          </a:xfrm>
        </p:grpSpPr>
        <p:pic>
          <p:nvPicPr>
            <p:cNvPr id="5" name="Picture 9" descr="PPTTitleImage.png"/>
            <p:cNvPicPr>
              <a:picLocks noChangeAspect="1"/>
            </p:cNvPicPr>
            <p:nvPr/>
          </p:nvPicPr>
          <p:blipFill>
            <a:blip r:embed="rId2" cstate="print"/>
            <a:srcRect/>
            <a:stretch>
              <a:fillRect/>
            </a:stretch>
          </p:blipFill>
          <p:spPr bwMode="auto">
            <a:xfrm>
              <a:off x="381000" y="609600"/>
              <a:ext cx="8466645" cy="3291568"/>
            </a:xfrm>
            <a:prstGeom prst="rect">
              <a:avLst/>
            </a:prstGeom>
            <a:noFill/>
            <a:ln w="9525">
              <a:noFill/>
              <a:miter lim="800000"/>
              <a:headEnd/>
              <a:tailEnd/>
            </a:ln>
          </p:spPr>
        </p:pic>
        <p:pic>
          <p:nvPicPr>
            <p:cNvPr id="6" name="Picture 12" descr="NMDP-BTM Dual Brand logo RGB.jpg"/>
            <p:cNvPicPr>
              <a:picLocks noChangeAspect="1"/>
            </p:cNvPicPr>
            <p:nvPr/>
          </p:nvPicPr>
          <p:blipFill>
            <a:blip r:embed="rId3" cstate="print"/>
            <a:srcRect/>
            <a:stretch>
              <a:fillRect/>
            </a:stretch>
          </p:blipFill>
          <p:spPr bwMode="auto">
            <a:xfrm>
              <a:off x="346710" y="6019800"/>
              <a:ext cx="2244090" cy="548640"/>
            </a:xfrm>
            <a:prstGeom prst="rect">
              <a:avLst/>
            </a:prstGeom>
            <a:noFill/>
            <a:ln w="9525">
              <a:noFill/>
              <a:miter lim="800000"/>
              <a:headEnd/>
              <a:tailEnd/>
            </a:ln>
          </p:spPr>
        </p:pic>
      </p:grpSp>
      <p:sp>
        <p:nvSpPr>
          <p:cNvPr id="7" name="Line 6"/>
          <p:cNvSpPr>
            <a:spLocks noChangeShapeType="1"/>
          </p:cNvSpPr>
          <p:nvPr userDrawn="1"/>
        </p:nvSpPr>
        <p:spPr bwMode="auto">
          <a:xfrm>
            <a:off x="3657600" y="6324600"/>
            <a:ext cx="8534400" cy="0"/>
          </a:xfrm>
          <a:prstGeom prst="line">
            <a:avLst/>
          </a:prstGeom>
          <a:noFill/>
          <a:ln w="12700">
            <a:solidFill>
              <a:srgbClr val="B6BF00"/>
            </a:solidFill>
            <a:round/>
            <a:headEnd/>
            <a:tailEnd/>
          </a:ln>
          <a:effectLst/>
        </p:spPr>
        <p:txBody>
          <a:bodyPr/>
          <a:lstStyle/>
          <a:p>
            <a:pPr fontAlgn="base">
              <a:spcBef>
                <a:spcPct val="0"/>
              </a:spcBef>
              <a:spcAft>
                <a:spcPct val="0"/>
              </a:spcAft>
              <a:defRPr/>
            </a:pPr>
            <a:endParaRPr lang="en-US" sz="1800">
              <a:solidFill>
                <a:srgbClr val="000000"/>
              </a:solidFill>
              <a:latin typeface="Arial" charset="0"/>
            </a:endParaRPr>
          </a:p>
        </p:txBody>
      </p:sp>
      <p:sp>
        <p:nvSpPr>
          <p:cNvPr id="101383" name="Rectangle 7"/>
          <p:cNvSpPr>
            <a:spLocks noGrp="1" noChangeArrowheads="1"/>
          </p:cNvSpPr>
          <p:nvPr>
            <p:ph type="ctrTitle"/>
          </p:nvPr>
        </p:nvSpPr>
        <p:spPr>
          <a:xfrm>
            <a:off x="2438400" y="1447801"/>
            <a:ext cx="8839200" cy="1470025"/>
          </a:xfrm>
        </p:spPr>
        <p:txBody>
          <a:bodyPr anchor="ctr"/>
          <a:lstStyle>
            <a:lvl1pPr>
              <a:defRPr sz="3200" baseline="0">
                <a:solidFill>
                  <a:schemeClr val="bg1"/>
                </a:solidFill>
                <a:latin typeface="Arial" pitchFamily="34" charset="0"/>
                <a:cs typeface="Arial" pitchFamily="34" charset="0"/>
              </a:defRPr>
            </a:lvl1pPr>
          </a:lstStyle>
          <a:p>
            <a:r>
              <a:rPr lang="en-US" dirty="0"/>
              <a:t>Click to edit Master title style</a:t>
            </a:r>
          </a:p>
        </p:txBody>
      </p:sp>
      <p:sp>
        <p:nvSpPr>
          <p:cNvPr id="101384" name="Rectangle 8"/>
          <p:cNvSpPr>
            <a:spLocks noGrp="1" noChangeArrowheads="1"/>
          </p:cNvSpPr>
          <p:nvPr>
            <p:ph type="subTitle" idx="1"/>
          </p:nvPr>
        </p:nvSpPr>
        <p:spPr>
          <a:xfrm>
            <a:off x="7315200" y="3200400"/>
            <a:ext cx="4673600" cy="1752600"/>
          </a:xfrm>
        </p:spPr>
        <p:txBody>
          <a:bodyPr/>
          <a:lstStyle>
            <a:lvl1pPr marL="0" indent="0" algn="l">
              <a:buFontTx/>
              <a:buNone/>
              <a:defRPr sz="2400" baseline="0">
                <a:latin typeface="Arial" pitchFamily="34" charset="0"/>
                <a:cs typeface="Arial" pitchFamily="34" charset="0"/>
              </a:defRPr>
            </a:lvl1pPr>
          </a:lstStyle>
          <a:p>
            <a:r>
              <a:rPr lang="en-US" dirty="0"/>
              <a:t>Click to edit Master subtitle style</a:t>
            </a:r>
          </a:p>
        </p:txBody>
      </p:sp>
    </p:spTree>
    <p:extLst>
      <p:ext uri="{BB962C8B-B14F-4D97-AF65-F5344CB8AC3E}">
        <p14:creationId xmlns:p14="http://schemas.microsoft.com/office/powerpoint/2010/main" val="186063725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5" y="4406901"/>
            <a:ext cx="9196916" cy="1362075"/>
          </a:xfrm>
        </p:spPr>
        <p:txBody>
          <a:bodyPr anchor="t"/>
          <a:lstStyle>
            <a:lvl1pPr algn="l">
              <a:defRPr sz="4000" b="1" cap="all"/>
            </a:lvl1pPr>
          </a:lstStyle>
          <a:p>
            <a:r>
              <a:rPr lang="en-US" dirty="0"/>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10"/>
          <p:cNvSpPr>
            <a:spLocks noGrp="1" noChangeArrowheads="1"/>
          </p:cNvSpPr>
          <p:nvPr>
            <p:ph type="sldNum" sz="quarter" idx="10"/>
          </p:nvPr>
        </p:nvSpPr>
        <p:spPr/>
        <p:txBody>
          <a:bodyPr/>
          <a:lstStyle>
            <a:lvl1pPr algn="r" eaLnBrk="0" hangingPunct="0">
              <a:defRPr b="1" i="1"/>
            </a:lvl1pPr>
          </a:lstStyle>
          <a:p>
            <a:pPr>
              <a:defRPr/>
            </a:pPr>
            <a:fld id="{C31176F2-549A-452C-9905-AC85C8B9FF65}" type="slidenum">
              <a:rPr lang="en-US"/>
              <a:pPr>
                <a:defRPr/>
              </a:pPr>
              <a:t>‹#›</a:t>
            </a:fld>
            <a:endParaRPr lang="en-US" dirty="0"/>
          </a:p>
        </p:txBody>
      </p:sp>
    </p:spTree>
    <p:extLst>
      <p:ext uri="{BB962C8B-B14F-4D97-AF65-F5344CB8AC3E}">
        <p14:creationId xmlns:p14="http://schemas.microsoft.com/office/powerpoint/2010/main" val="102061341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609600" y="1447800"/>
            <a:ext cx="5384800" cy="4572000"/>
          </a:xfrm>
        </p:spPr>
        <p:txBody>
          <a:bodyPr/>
          <a:lstStyle>
            <a:lvl1pPr>
              <a:defRPr sz="2400" baseline="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447800"/>
            <a:ext cx="5384800" cy="3810000"/>
          </a:xfrm>
        </p:spPr>
        <p:txBody>
          <a:bodyPr/>
          <a:lstStyle>
            <a:lvl1pPr>
              <a:defRPr sz="2400" baseline="0"/>
            </a:lvl1pPr>
            <a:lvl2pPr>
              <a:defRPr sz="2200" baseline="0"/>
            </a:lvl2pPr>
            <a:lvl3pPr>
              <a:defRPr sz="2000" baseline="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10"/>
          <p:cNvSpPr>
            <a:spLocks noGrp="1" noChangeArrowheads="1"/>
          </p:cNvSpPr>
          <p:nvPr>
            <p:ph type="sldNum" sz="quarter" idx="10"/>
          </p:nvPr>
        </p:nvSpPr>
        <p:spPr/>
        <p:txBody>
          <a:bodyPr/>
          <a:lstStyle>
            <a:lvl1pPr algn="r" eaLnBrk="0" hangingPunct="0">
              <a:defRPr b="1" i="1"/>
            </a:lvl1pPr>
          </a:lstStyle>
          <a:p>
            <a:pPr>
              <a:defRPr/>
            </a:pPr>
            <a:fld id="{4FF9D387-D104-4238-BFBB-5D178B6B7888}" type="slidenum">
              <a:rPr lang="en-US"/>
              <a:pPr>
                <a:defRPr/>
              </a:pPr>
              <a:t>‹#›</a:t>
            </a:fld>
            <a:endParaRPr lang="en-US" dirty="0"/>
          </a:p>
        </p:txBody>
      </p:sp>
    </p:spTree>
    <p:extLst>
      <p:ext uri="{BB962C8B-B14F-4D97-AF65-F5344CB8AC3E}">
        <p14:creationId xmlns:p14="http://schemas.microsoft.com/office/powerpoint/2010/main" val="316288691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dirty="0"/>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93368" y="2174876"/>
            <a:ext cx="5389033" cy="30829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10"/>
          <p:cNvSpPr>
            <a:spLocks noGrp="1" noChangeArrowheads="1"/>
          </p:cNvSpPr>
          <p:nvPr>
            <p:ph type="sldNum" sz="quarter" idx="10"/>
          </p:nvPr>
        </p:nvSpPr>
        <p:spPr/>
        <p:txBody>
          <a:bodyPr/>
          <a:lstStyle>
            <a:lvl1pPr algn="r" eaLnBrk="0" hangingPunct="0">
              <a:defRPr b="1" i="1"/>
            </a:lvl1pPr>
          </a:lstStyle>
          <a:p>
            <a:pPr>
              <a:defRPr/>
            </a:pPr>
            <a:fld id="{DBA52E50-BD51-4156-82F8-2CBB48211D96}" type="slidenum">
              <a:rPr lang="en-US"/>
              <a:pPr>
                <a:defRPr/>
              </a:pPr>
              <a:t>‹#›</a:t>
            </a:fld>
            <a:endParaRPr lang="en-US" dirty="0"/>
          </a:p>
        </p:txBody>
      </p:sp>
    </p:spTree>
    <p:extLst>
      <p:ext uri="{BB962C8B-B14F-4D97-AF65-F5344CB8AC3E}">
        <p14:creationId xmlns:p14="http://schemas.microsoft.com/office/powerpoint/2010/main" val="65818047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Rectangle 10"/>
          <p:cNvSpPr>
            <a:spLocks noGrp="1" noChangeArrowheads="1"/>
          </p:cNvSpPr>
          <p:nvPr>
            <p:ph type="sldNum" sz="quarter" idx="10"/>
          </p:nvPr>
        </p:nvSpPr>
        <p:spPr/>
        <p:txBody>
          <a:bodyPr/>
          <a:lstStyle>
            <a:lvl1pPr algn="r" eaLnBrk="0" hangingPunct="0">
              <a:defRPr b="1" i="1"/>
            </a:lvl1pPr>
          </a:lstStyle>
          <a:p>
            <a:pPr>
              <a:defRPr/>
            </a:pPr>
            <a:fld id="{F32C43EE-B1B9-4660-A184-CBC014FC8DFE}" type="slidenum">
              <a:rPr lang="en-US"/>
              <a:pPr>
                <a:defRPr/>
              </a:pPr>
              <a:t>‹#›</a:t>
            </a:fld>
            <a:endParaRPr lang="en-US" dirty="0"/>
          </a:p>
        </p:txBody>
      </p:sp>
    </p:spTree>
    <p:extLst>
      <p:ext uri="{BB962C8B-B14F-4D97-AF65-F5344CB8AC3E}">
        <p14:creationId xmlns:p14="http://schemas.microsoft.com/office/powerpoint/2010/main" val="156716216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
          <p:cNvSpPr>
            <a:spLocks noGrp="1" noChangeArrowheads="1"/>
          </p:cNvSpPr>
          <p:nvPr>
            <p:ph type="sldNum" sz="quarter" idx="10"/>
          </p:nvPr>
        </p:nvSpPr>
        <p:spPr/>
        <p:txBody>
          <a:bodyPr/>
          <a:lstStyle>
            <a:lvl1pPr algn="r" eaLnBrk="0" hangingPunct="0">
              <a:defRPr b="1" i="1"/>
            </a:lvl1pPr>
          </a:lstStyle>
          <a:p>
            <a:pPr>
              <a:defRPr/>
            </a:pPr>
            <a:fld id="{4E27A4D3-028B-426F-A3E0-3F3AC5546EDF}" type="slidenum">
              <a:rPr lang="en-US"/>
              <a:pPr>
                <a:defRPr/>
              </a:pPr>
              <a:t>‹#›</a:t>
            </a:fld>
            <a:endParaRPr lang="en-US" dirty="0"/>
          </a:p>
        </p:txBody>
      </p:sp>
    </p:spTree>
    <p:extLst>
      <p:ext uri="{BB962C8B-B14F-4D97-AF65-F5344CB8AC3E}">
        <p14:creationId xmlns:p14="http://schemas.microsoft.com/office/powerpoint/2010/main" val="98339732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49847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sldNum" sz="quarter" idx="10"/>
          </p:nvPr>
        </p:nvSpPr>
        <p:spPr/>
        <p:txBody>
          <a:bodyPr/>
          <a:lstStyle>
            <a:lvl1pPr algn="r" eaLnBrk="0" hangingPunct="0">
              <a:defRPr b="1" i="1"/>
            </a:lvl1pPr>
          </a:lstStyle>
          <a:p>
            <a:pPr>
              <a:defRPr/>
            </a:pPr>
            <a:fld id="{023A951B-0456-45A0-AD37-202937C3E76B}" type="slidenum">
              <a:rPr lang="en-US"/>
              <a:pPr>
                <a:defRPr/>
              </a:pPr>
              <a:t>‹#›</a:t>
            </a:fld>
            <a:endParaRPr lang="en-US" dirty="0"/>
          </a:p>
        </p:txBody>
      </p:sp>
    </p:spTree>
    <p:extLst>
      <p:ext uri="{BB962C8B-B14F-4D97-AF65-F5344CB8AC3E}">
        <p14:creationId xmlns:p14="http://schemas.microsoft.com/office/powerpoint/2010/main" val="314178596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sldNum" sz="quarter" idx="10"/>
          </p:nvPr>
        </p:nvSpPr>
        <p:spPr/>
        <p:txBody>
          <a:bodyPr/>
          <a:lstStyle>
            <a:lvl1pPr algn="r" eaLnBrk="0" hangingPunct="0">
              <a:defRPr b="1" i="1"/>
            </a:lvl1pPr>
          </a:lstStyle>
          <a:p>
            <a:pPr>
              <a:defRPr/>
            </a:pPr>
            <a:fld id="{718F9185-1DB8-4A3D-8270-B88851862782}" type="slidenum">
              <a:rPr lang="en-US"/>
              <a:pPr>
                <a:defRPr/>
              </a:pPr>
              <a:t>‹#›</a:t>
            </a:fld>
            <a:endParaRPr lang="en-US" dirty="0"/>
          </a:p>
        </p:txBody>
      </p:sp>
    </p:spTree>
    <p:extLst>
      <p:ext uri="{BB962C8B-B14F-4D97-AF65-F5344CB8AC3E}">
        <p14:creationId xmlns:p14="http://schemas.microsoft.com/office/powerpoint/2010/main" val="421272180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609600" y="1447800"/>
            <a:ext cx="10972800" cy="3810000"/>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
          <p:cNvSpPr>
            <a:spLocks noGrp="1" noChangeArrowheads="1"/>
          </p:cNvSpPr>
          <p:nvPr>
            <p:ph type="sldNum" sz="quarter" idx="10"/>
          </p:nvPr>
        </p:nvSpPr>
        <p:spPr/>
        <p:txBody>
          <a:bodyPr/>
          <a:lstStyle>
            <a:lvl1pPr algn="r" eaLnBrk="0" hangingPunct="0">
              <a:defRPr b="1" i="1"/>
            </a:lvl1pPr>
          </a:lstStyle>
          <a:p>
            <a:pPr>
              <a:defRPr/>
            </a:pPr>
            <a:fld id="{042CE650-1F20-4016-9EF4-8F4B309651DB}" type="slidenum">
              <a:rPr lang="en-US"/>
              <a:pPr>
                <a:defRPr/>
              </a:pPr>
              <a:t>‹#›</a:t>
            </a:fld>
            <a:endParaRPr lang="en-US" dirty="0"/>
          </a:p>
        </p:txBody>
      </p:sp>
    </p:spTree>
    <p:extLst>
      <p:ext uri="{BB962C8B-B14F-4D97-AF65-F5344CB8AC3E}">
        <p14:creationId xmlns:p14="http://schemas.microsoft.com/office/powerpoint/2010/main" val="323991224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28600"/>
            <a:ext cx="2743200" cy="5181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28600"/>
            <a:ext cx="80264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sldNum" sz="quarter" idx="10"/>
          </p:nvPr>
        </p:nvSpPr>
        <p:spPr/>
        <p:txBody>
          <a:bodyPr/>
          <a:lstStyle>
            <a:lvl1pPr algn="r" eaLnBrk="0" hangingPunct="0">
              <a:defRPr b="1" i="1"/>
            </a:lvl1pPr>
          </a:lstStyle>
          <a:p>
            <a:pPr>
              <a:defRPr/>
            </a:pPr>
            <a:fld id="{E98526F7-5A8E-49D2-8856-7906BE5F552B}" type="slidenum">
              <a:rPr lang="en-US"/>
              <a:pPr>
                <a:defRPr/>
              </a:pPr>
              <a:t>‹#›</a:t>
            </a:fld>
            <a:endParaRPr lang="en-US" dirty="0"/>
          </a:p>
        </p:txBody>
      </p:sp>
    </p:spTree>
    <p:extLst>
      <p:ext uri="{BB962C8B-B14F-4D97-AF65-F5344CB8AC3E}">
        <p14:creationId xmlns:p14="http://schemas.microsoft.com/office/powerpoint/2010/main" val="389986530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0"/>
            <a:ext cx="10972800" cy="914400"/>
          </a:xfrm>
        </p:spPr>
        <p:txBody>
          <a:bodyPr/>
          <a:lstStyle/>
          <a:p>
            <a:r>
              <a:rPr lang="en-US" dirty="0"/>
              <a:t>Click to edit Master title style</a:t>
            </a:r>
          </a:p>
        </p:txBody>
      </p:sp>
      <p:sp>
        <p:nvSpPr>
          <p:cNvPr id="3" name="Content Placeholder 2"/>
          <p:cNvSpPr>
            <a:spLocks noGrp="1"/>
          </p:cNvSpPr>
          <p:nvPr>
            <p:ph sz="quarter" idx="1"/>
          </p:nvPr>
        </p:nvSpPr>
        <p:spPr>
          <a:xfrm>
            <a:off x="609600" y="1295400"/>
            <a:ext cx="5384800" cy="24384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609600" y="3810000"/>
            <a:ext cx="5384800" cy="24384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half" idx="3"/>
          </p:nvPr>
        </p:nvSpPr>
        <p:spPr>
          <a:xfrm>
            <a:off x="6197600" y="1295400"/>
            <a:ext cx="5384800" cy="3962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10"/>
          <p:cNvSpPr>
            <a:spLocks noGrp="1" noChangeArrowheads="1"/>
          </p:cNvSpPr>
          <p:nvPr>
            <p:ph type="sldNum" sz="quarter" idx="10"/>
          </p:nvPr>
        </p:nvSpPr>
        <p:spPr/>
        <p:txBody>
          <a:bodyPr/>
          <a:lstStyle>
            <a:lvl1pPr algn="r" eaLnBrk="0" hangingPunct="0">
              <a:defRPr b="1" i="1"/>
            </a:lvl1pPr>
          </a:lstStyle>
          <a:p>
            <a:pPr>
              <a:defRPr/>
            </a:pPr>
            <a:fld id="{72D85409-60C3-4A81-A935-22879AF37006}" type="slidenum">
              <a:rPr lang="en-US"/>
              <a:pPr>
                <a:defRPr/>
              </a:pPr>
              <a:t>‹#›</a:t>
            </a:fld>
            <a:endParaRPr lang="en-US" dirty="0"/>
          </a:p>
        </p:txBody>
      </p:sp>
    </p:spTree>
    <p:extLst>
      <p:ext uri="{BB962C8B-B14F-4D97-AF65-F5344CB8AC3E}">
        <p14:creationId xmlns:p14="http://schemas.microsoft.com/office/powerpoint/2010/main" val="22829598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slideLayout" Target="../slideLayouts/slideLayout11.xml"/><Relationship Id="rId7" Type="http://schemas.openxmlformats.org/officeDocument/2006/relationships/theme" Target="../theme/theme2.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5" Type="http://schemas.openxmlformats.org/officeDocument/2006/relationships/slideLayout" Target="../slideLayouts/slideLayout13.xml"/><Relationship Id="rId4"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4.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theme" Target="../theme/theme5.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image" Target="../media/image4.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slideLayout" Target="../slideLayouts/slideLayout63.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17" Type="http://schemas.openxmlformats.org/officeDocument/2006/relationships/image" Target="../media/image5.jpeg"/><Relationship Id="rId2" Type="http://schemas.openxmlformats.org/officeDocument/2006/relationships/slideLayout" Target="../slideLayouts/slideLayout52.xml"/><Relationship Id="rId16" Type="http://schemas.openxmlformats.org/officeDocument/2006/relationships/theme" Target="../theme/theme6.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5" Type="http://schemas.openxmlformats.org/officeDocument/2006/relationships/slideLayout" Target="../slideLayouts/slideLayout6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3.xml"/><Relationship Id="rId3" Type="http://schemas.openxmlformats.org/officeDocument/2006/relationships/slideLayout" Target="../slideLayouts/slideLayout68.xml"/><Relationship Id="rId7" Type="http://schemas.openxmlformats.org/officeDocument/2006/relationships/slideLayout" Target="../slideLayouts/slideLayout72.xml"/><Relationship Id="rId12" Type="http://schemas.openxmlformats.org/officeDocument/2006/relationships/theme" Target="../theme/theme7.xml"/><Relationship Id="rId2" Type="http://schemas.openxmlformats.org/officeDocument/2006/relationships/slideLayout" Target="../slideLayouts/slideLayout67.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5" Type="http://schemas.openxmlformats.org/officeDocument/2006/relationships/slideLayout" Target="../slideLayouts/slideLayout70.xml"/><Relationship Id="rId10" Type="http://schemas.openxmlformats.org/officeDocument/2006/relationships/slideLayout" Target="../slideLayouts/slideLayout75.xml"/><Relationship Id="rId4" Type="http://schemas.openxmlformats.org/officeDocument/2006/relationships/slideLayout" Target="../slideLayouts/slideLayout69.xml"/><Relationship Id="rId9" Type="http://schemas.openxmlformats.org/officeDocument/2006/relationships/slideLayout" Target="../slideLayouts/slideLayout74.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4.xml"/><Relationship Id="rId3" Type="http://schemas.openxmlformats.org/officeDocument/2006/relationships/slideLayout" Target="../slideLayouts/slideLayout79.xml"/><Relationship Id="rId7" Type="http://schemas.openxmlformats.org/officeDocument/2006/relationships/slideLayout" Target="../slideLayouts/slideLayout83.xml"/><Relationship Id="rId12" Type="http://schemas.openxmlformats.org/officeDocument/2006/relationships/theme" Target="../theme/theme8.xml"/><Relationship Id="rId2" Type="http://schemas.openxmlformats.org/officeDocument/2006/relationships/slideLayout" Target="../slideLayouts/slideLayout78.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slideLayout" Target="../slideLayouts/slideLayout87.xml"/><Relationship Id="rId5" Type="http://schemas.openxmlformats.org/officeDocument/2006/relationships/slideLayout" Target="../slideLayouts/slideLayout81.xml"/><Relationship Id="rId10" Type="http://schemas.openxmlformats.org/officeDocument/2006/relationships/slideLayout" Target="../slideLayouts/slideLayout86.xml"/><Relationship Id="rId4" Type="http://schemas.openxmlformats.org/officeDocument/2006/relationships/slideLayout" Target="../slideLayouts/slideLayout80.xml"/><Relationship Id="rId9" Type="http://schemas.openxmlformats.org/officeDocument/2006/relationships/slideLayout" Target="../slideLayouts/slideLayout85.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5.xml"/><Relationship Id="rId13" Type="http://schemas.openxmlformats.org/officeDocument/2006/relationships/slideLayout" Target="../slideLayouts/slideLayout100.xml"/><Relationship Id="rId3" Type="http://schemas.openxmlformats.org/officeDocument/2006/relationships/slideLayout" Target="../slideLayouts/slideLayout90.xml"/><Relationship Id="rId7" Type="http://schemas.openxmlformats.org/officeDocument/2006/relationships/slideLayout" Target="../slideLayouts/slideLayout94.xml"/><Relationship Id="rId12" Type="http://schemas.openxmlformats.org/officeDocument/2006/relationships/slideLayout" Target="../slideLayouts/slideLayout99.xml"/><Relationship Id="rId2" Type="http://schemas.openxmlformats.org/officeDocument/2006/relationships/slideLayout" Target="../slideLayouts/slideLayout89.xml"/><Relationship Id="rId1" Type="http://schemas.openxmlformats.org/officeDocument/2006/relationships/slideLayout" Target="../slideLayouts/slideLayout88.xml"/><Relationship Id="rId6" Type="http://schemas.openxmlformats.org/officeDocument/2006/relationships/slideLayout" Target="../slideLayouts/slideLayout93.xml"/><Relationship Id="rId11" Type="http://schemas.openxmlformats.org/officeDocument/2006/relationships/slideLayout" Target="../slideLayouts/slideLayout98.xml"/><Relationship Id="rId5" Type="http://schemas.openxmlformats.org/officeDocument/2006/relationships/slideLayout" Target="../slideLayouts/slideLayout92.xml"/><Relationship Id="rId15" Type="http://schemas.openxmlformats.org/officeDocument/2006/relationships/image" Target="../media/image10.png"/><Relationship Id="rId10" Type="http://schemas.openxmlformats.org/officeDocument/2006/relationships/slideLayout" Target="../slideLayouts/slideLayout97.xml"/><Relationship Id="rId4" Type="http://schemas.openxmlformats.org/officeDocument/2006/relationships/slideLayout" Target="../slideLayouts/slideLayout91.xml"/><Relationship Id="rId9" Type="http://schemas.openxmlformats.org/officeDocument/2006/relationships/slideLayout" Target="../slideLayouts/slideLayout96.xml"/><Relationship Id="rId1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Rectangle 7"/>
          <p:cNvSpPr>
            <a:spLocks noGrp="1" noChangeArrowheads="1"/>
          </p:cNvSpPr>
          <p:nvPr>
            <p:ph type="title"/>
          </p:nvPr>
        </p:nvSpPr>
        <p:spPr bwMode="auto">
          <a:xfrm>
            <a:off x="609600" y="228600"/>
            <a:ext cx="10972800" cy="9144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2051" name="Rectangle 8"/>
          <p:cNvSpPr>
            <a:spLocks noGrp="1" noChangeArrowheads="1"/>
          </p:cNvSpPr>
          <p:nvPr>
            <p:ph type="body" idx="1"/>
          </p:nvPr>
        </p:nvSpPr>
        <p:spPr bwMode="auto">
          <a:xfrm>
            <a:off x="609600" y="1447800"/>
            <a:ext cx="10972800" cy="4343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62" name="Rectangle 10"/>
          <p:cNvSpPr>
            <a:spLocks noGrp="1" noChangeArrowheads="1"/>
          </p:cNvSpPr>
          <p:nvPr>
            <p:ph type="sldNum" sz="quarter" idx="4"/>
          </p:nvPr>
        </p:nvSpPr>
        <p:spPr bwMode="auto">
          <a:xfrm>
            <a:off x="10363200" y="6477000"/>
            <a:ext cx="12192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smtClean="0">
                <a:solidFill>
                  <a:srgbClr val="005C8A"/>
                </a:solidFill>
                <a:latin typeface="Arial" pitchFamily="34" charset="0"/>
                <a:cs typeface="Arial" pitchFamily="34" charset="0"/>
              </a:defRPr>
            </a:lvl1pPr>
          </a:lstStyle>
          <a:p>
            <a:pPr fontAlgn="base">
              <a:spcBef>
                <a:spcPct val="0"/>
              </a:spcBef>
              <a:spcAft>
                <a:spcPct val="0"/>
              </a:spcAft>
              <a:defRPr/>
            </a:pPr>
            <a:r>
              <a:rPr lang="en-US" dirty="0"/>
              <a:t>New Slide </a:t>
            </a:r>
            <a:fld id="{87B9E1E6-054D-4BD6-9D40-7E55751B15B4}" type="slidenum">
              <a:rPr lang="en-US"/>
              <a:pPr fontAlgn="base">
                <a:spcBef>
                  <a:spcPct val="0"/>
                </a:spcBef>
                <a:spcAft>
                  <a:spcPct val="0"/>
                </a:spcAft>
                <a:defRPr/>
              </a:pPr>
              <a:t>‹#›</a:t>
            </a:fld>
            <a:endParaRPr lang="en-US" dirty="0"/>
          </a:p>
        </p:txBody>
      </p:sp>
      <p:sp>
        <p:nvSpPr>
          <p:cNvPr id="14" name="Line 6"/>
          <p:cNvSpPr>
            <a:spLocks noChangeShapeType="1"/>
          </p:cNvSpPr>
          <p:nvPr/>
        </p:nvSpPr>
        <p:spPr bwMode="auto">
          <a:xfrm>
            <a:off x="0" y="1219200"/>
            <a:ext cx="12192000" cy="0"/>
          </a:xfrm>
          <a:prstGeom prst="line">
            <a:avLst/>
          </a:prstGeom>
          <a:noFill/>
          <a:ln w="12700">
            <a:solidFill>
              <a:srgbClr val="B6BF00"/>
            </a:solidFill>
            <a:round/>
            <a:headEnd/>
            <a:tailEnd/>
          </a:ln>
          <a:effectLst/>
        </p:spPr>
        <p:txBody>
          <a:bodyPr/>
          <a:lstStyle/>
          <a:p>
            <a:pPr fontAlgn="base">
              <a:spcBef>
                <a:spcPct val="0"/>
              </a:spcBef>
              <a:spcAft>
                <a:spcPct val="0"/>
              </a:spcAft>
              <a:defRPr/>
            </a:pPr>
            <a:endParaRPr lang="en-US" sz="1800" dirty="0">
              <a:solidFill>
                <a:srgbClr val="000000"/>
              </a:solidFill>
              <a:latin typeface="Arial" charset="0"/>
            </a:endParaRPr>
          </a:p>
        </p:txBody>
      </p:sp>
      <p:sp>
        <p:nvSpPr>
          <p:cNvPr id="15" name="Line 6"/>
          <p:cNvSpPr>
            <a:spLocks noChangeShapeType="1"/>
          </p:cNvSpPr>
          <p:nvPr/>
        </p:nvSpPr>
        <p:spPr bwMode="auto">
          <a:xfrm>
            <a:off x="3657600" y="6324600"/>
            <a:ext cx="8534400" cy="0"/>
          </a:xfrm>
          <a:prstGeom prst="line">
            <a:avLst/>
          </a:prstGeom>
          <a:noFill/>
          <a:ln w="12700">
            <a:solidFill>
              <a:srgbClr val="B6BF00"/>
            </a:solidFill>
            <a:round/>
            <a:headEnd/>
            <a:tailEnd/>
          </a:ln>
          <a:effectLst/>
        </p:spPr>
        <p:txBody>
          <a:bodyPr/>
          <a:lstStyle/>
          <a:p>
            <a:pPr fontAlgn="base">
              <a:spcBef>
                <a:spcPct val="0"/>
              </a:spcBef>
              <a:spcAft>
                <a:spcPct val="0"/>
              </a:spcAft>
              <a:defRPr/>
            </a:pPr>
            <a:endParaRPr lang="en-US" sz="1800" dirty="0">
              <a:solidFill>
                <a:srgbClr val="000000"/>
              </a:solidFill>
              <a:latin typeface="Arial" charset="0"/>
            </a:endParaRPr>
          </a:p>
        </p:txBody>
      </p:sp>
      <p:pic>
        <p:nvPicPr>
          <p:cNvPr id="2055" name="Picture 15" descr="NMDP-BTM Dual Brand logo RGB.jpg"/>
          <p:cNvPicPr>
            <a:picLocks noChangeAspect="1"/>
          </p:cNvPicPr>
          <p:nvPr/>
        </p:nvPicPr>
        <p:blipFill>
          <a:blip r:embed="rId10" cstate="print"/>
          <a:srcRect/>
          <a:stretch>
            <a:fillRect/>
          </a:stretch>
        </p:blipFill>
        <p:spPr bwMode="auto">
          <a:xfrm>
            <a:off x="461434" y="6019801"/>
            <a:ext cx="2992967" cy="549275"/>
          </a:xfrm>
          <a:prstGeom prst="rect">
            <a:avLst/>
          </a:prstGeom>
          <a:noFill/>
          <a:ln w="9525">
            <a:noFill/>
            <a:miter lim="800000"/>
            <a:headEnd/>
            <a:tailEnd/>
          </a:ln>
        </p:spPr>
      </p:pic>
    </p:spTree>
    <p:extLst>
      <p:ext uri="{BB962C8B-B14F-4D97-AF65-F5344CB8AC3E}">
        <p14:creationId xmlns:p14="http://schemas.microsoft.com/office/powerpoint/2010/main" val="2000860568"/>
      </p:ext>
    </p:extLst>
  </p:cSld>
  <p:clrMap bg1="lt1" tx1="dk1" bg2="lt2" tx2="dk2" accent1="accent1" accent2="accent2" accent3="accent3" accent4="accent4" accent5="accent5" accent6="accent6" hlink="hlink" folHlink="folHlink"/>
  <p:sldLayoutIdLst>
    <p:sldLayoutId id="2147483778" r:id="rId1"/>
    <p:sldLayoutId id="2147483779" r:id="rId2"/>
    <p:sldLayoutId id="2147483780" r:id="rId3"/>
    <p:sldLayoutId id="2147483781" r:id="rId4"/>
    <p:sldLayoutId id="2147483782" r:id="rId5"/>
    <p:sldLayoutId id="2147483783" r:id="rId6"/>
    <p:sldLayoutId id="2147483784" r:id="rId7"/>
    <p:sldLayoutId id="2147483785" r:id="rId8"/>
  </p:sldLayoutIdLst>
  <p:hf hdr="0" ftr="0" dt="0"/>
  <p:txStyles>
    <p:titleStyle>
      <a:lvl1pPr algn="ctr" rtl="0" eaLnBrk="1" fontAlgn="base" hangingPunct="1">
        <a:spcBef>
          <a:spcPct val="0"/>
        </a:spcBef>
        <a:spcAft>
          <a:spcPct val="0"/>
        </a:spcAft>
        <a:defRPr sz="3200">
          <a:solidFill>
            <a:schemeClr val="hlink"/>
          </a:solidFill>
          <a:latin typeface="Arial" pitchFamily="34" charset="0"/>
          <a:ea typeface="+mj-ea"/>
          <a:cs typeface="Arial" pitchFamily="34" charset="0"/>
        </a:defRPr>
      </a:lvl1pPr>
      <a:lvl2pPr algn="ctr" rtl="0" eaLnBrk="1" fontAlgn="base" hangingPunct="1">
        <a:spcBef>
          <a:spcPct val="0"/>
        </a:spcBef>
        <a:spcAft>
          <a:spcPct val="0"/>
        </a:spcAft>
        <a:defRPr sz="3200">
          <a:solidFill>
            <a:schemeClr val="hlink"/>
          </a:solidFill>
          <a:latin typeface="Arial" charset="0"/>
          <a:cs typeface="Arial" charset="0"/>
        </a:defRPr>
      </a:lvl2pPr>
      <a:lvl3pPr algn="ctr" rtl="0" eaLnBrk="1" fontAlgn="base" hangingPunct="1">
        <a:spcBef>
          <a:spcPct val="0"/>
        </a:spcBef>
        <a:spcAft>
          <a:spcPct val="0"/>
        </a:spcAft>
        <a:defRPr sz="3200">
          <a:solidFill>
            <a:schemeClr val="hlink"/>
          </a:solidFill>
          <a:latin typeface="Arial" charset="0"/>
          <a:cs typeface="Arial" charset="0"/>
        </a:defRPr>
      </a:lvl3pPr>
      <a:lvl4pPr algn="ctr" rtl="0" eaLnBrk="1" fontAlgn="base" hangingPunct="1">
        <a:spcBef>
          <a:spcPct val="0"/>
        </a:spcBef>
        <a:spcAft>
          <a:spcPct val="0"/>
        </a:spcAft>
        <a:defRPr sz="3200">
          <a:solidFill>
            <a:schemeClr val="hlink"/>
          </a:solidFill>
          <a:latin typeface="Arial" charset="0"/>
          <a:cs typeface="Arial" charset="0"/>
        </a:defRPr>
      </a:lvl4pPr>
      <a:lvl5pPr algn="ctr" rtl="0" eaLnBrk="1" fontAlgn="base" hangingPunct="1">
        <a:spcBef>
          <a:spcPct val="0"/>
        </a:spcBef>
        <a:spcAft>
          <a:spcPct val="0"/>
        </a:spcAft>
        <a:defRPr sz="3200">
          <a:solidFill>
            <a:schemeClr val="hlink"/>
          </a:solidFill>
          <a:latin typeface="Arial" charset="0"/>
          <a:cs typeface="Arial" charset="0"/>
        </a:defRPr>
      </a:lvl5pPr>
      <a:lvl6pPr marL="457200" algn="ctr" rtl="0" eaLnBrk="1" fontAlgn="base" hangingPunct="1">
        <a:spcBef>
          <a:spcPct val="0"/>
        </a:spcBef>
        <a:spcAft>
          <a:spcPct val="0"/>
        </a:spcAft>
        <a:defRPr sz="3600">
          <a:solidFill>
            <a:schemeClr val="hlink"/>
          </a:solidFill>
          <a:latin typeface="Verdana" pitchFamily="34" charset="0"/>
        </a:defRPr>
      </a:lvl6pPr>
      <a:lvl7pPr marL="914400" algn="ctr" rtl="0" eaLnBrk="1" fontAlgn="base" hangingPunct="1">
        <a:spcBef>
          <a:spcPct val="0"/>
        </a:spcBef>
        <a:spcAft>
          <a:spcPct val="0"/>
        </a:spcAft>
        <a:defRPr sz="3600">
          <a:solidFill>
            <a:schemeClr val="hlink"/>
          </a:solidFill>
          <a:latin typeface="Verdana" pitchFamily="34" charset="0"/>
        </a:defRPr>
      </a:lvl7pPr>
      <a:lvl8pPr marL="1371600" algn="ctr" rtl="0" eaLnBrk="1" fontAlgn="base" hangingPunct="1">
        <a:spcBef>
          <a:spcPct val="0"/>
        </a:spcBef>
        <a:spcAft>
          <a:spcPct val="0"/>
        </a:spcAft>
        <a:defRPr sz="3600">
          <a:solidFill>
            <a:schemeClr val="hlink"/>
          </a:solidFill>
          <a:latin typeface="Verdana" pitchFamily="34" charset="0"/>
        </a:defRPr>
      </a:lvl8pPr>
      <a:lvl9pPr marL="1828800" algn="ctr" rtl="0" eaLnBrk="1" fontAlgn="base" hangingPunct="1">
        <a:spcBef>
          <a:spcPct val="0"/>
        </a:spcBef>
        <a:spcAft>
          <a:spcPct val="0"/>
        </a:spcAft>
        <a:defRPr sz="3600">
          <a:solidFill>
            <a:schemeClr val="hlink"/>
          </a:solidFill>
          <a:latin typeface="Verdana" pitchFamily="34" charset="0"/>
        </a:defRPr>
      </a:lvl9pPr>
    </p:titleStyle>
    <p:bodyStyle>
      <a:lvl1pPr marL="342900" indent="-342900" algn="l" rtl="0" eaLnBrk="1" fontAlgn="base" hangingPunct="1">
        <a:spcBef>
          <a:spcPct val="20000"/>
        </a:spcBef>
        <a:spcAft>
          <a:spcPct val="0"/>
        </a:spcAft>
        <a:buClr>
          <a:schemeClr val="hlink"/>
        </a:buClr>
        <a:buChar char="•"/>
        <a:defRPr sz="2800">
          <a:solidFill>
            <a:schemeClr val="tx1"/>
          </a:solidFill>
          <a:latin typeface="Arial" pitchFamily="34" charset="0"/>
          <a:ea typeface="+mn-ea"/>
          <a:cs typeface="Arial" pitchFamily="34" charset="0"/>
        </a:defRPr>
      </a:lvl1pPr>
      <a:lvl2pPr marL="742950" indent="-285750" algn="l" rtl="0" eaLnBrk="1" fontAlgn="base" hangingPunct="1">
        <a:spcBef>
          <a:spcPct val="20000"/>
        </a:spcBef>
        <a:spcAft>
          <a:spcPct val="0"/>
        </a:spcAft>
        <a:buClr>
          <a:schemeClr val="hlink"/>
        </a:buClr>
        <a:buChar char="–"/>
        <a:defRPr sz="2400">
          <a:solidFill>
            <a:schemeClr val="tx1"/>
          </a:solidFill>
          <a:latin typeface="Arial" pitchFamily="34" charset="0"/>
          <a:cs typeface="Arial" pitchFamily="34" charset="0"/>
        </a:defRPr>
      </a:lvl2pPr>
      <a:lvl3pPr marL="1143000" indent="-228600" algn="l" rtl="0" eaLnBrk="1" fontAlgn="base" hangingPunct="1">
        <a:spcBef>
          <a:spcPct val="20000"/>
        </a:spcBef>
        <a:spcAft>
          <a:spcPct val="0"/>
        </a:spcAft>
        <a:buClr>
          <a:schemeClr val="hlink"/>
        </a:buClr>
        <a:buChar char="•"/>
        <a:defRPr sz="2200">
          <a:solidFill>
            <a:schemeClr val="tx1"/>
          </a:solidFill>
          <a:latin typeface="Arial" pitchFamily="34" charset="0"/>
          <a:cs typeface="Arial" pitchFamily="34" charset="0"/>
        </a:defRPr>
      </a:lvl3pPr>
      <a:lvl4pPr marL="1600200" indent="-228600" algn="l" rtl="0" eaLnBrk="1" fontAlgn="base" hangingPunct="1">
        <a:spcBef>
          <a:spcPct val="20000"/>
        </a:spcBef>
        <a:spcAft>
          <a:spcPct val="0"/>
        </a:spcAft>
        <a:buClr>
          <a:schemeClr val="hlink"/>
        </a:buClr>
        <a:buChar char="–"/>
        <a:defRPr>
          <a:solidFill>
            <a:schemeClr val="tx1"/>
          </a:solidFill>
          <a:latin typeface="Arial" pitchFamily="34" charset="0"/>
          <a:cs typeface="Arial" pitchFamily="34" charset="0"/>
        </a:defRPr>
      </a:lvl4pPr>
      <a:lvl5pPr marL="2057400" indent="-228600" algn="l" rtl="0" eaLnBrk="1" fontAlgn="base" hangingPunct="1">
        <a:spcBef>
          <a:spcPct val="20000"/>
        </a:spcBef>
        <a:spcAft>
          <a:spcPct val="0"/>
        </a:spcAft>
        <a:buClr>
          <a:schemeClr val="hlink"/>
        </a:buClr>
        <a:buChar char="»"/>
        <a:defRPr>
          <a:solidFill>
            <a:schemeClr val="tx1"/>
          </a:solidFill>
          <a:latin typeface="Arial" pitchFamily="34" charset="0"/>
          <a:cs typeface="Arial" pitchFamily="34" charset="0"/>
        </a:defRPr>
      </a:lvl5pPr>
      <a:lvl6pPr marL="2514600" indent="-228600" algn="l" rtl="0" eaLnBrk="1" fontAlgn="base" hangingPunct="1">
        <a:spcBef>
          <a:spcPct val="20000"/>
        </a:spcBef>
        <a:spcAft>
          <a:spcPct val="0"/>
        </a:spcAft>
        <a:buClr>
          <a:schemeClr val="hlink"/>
        </a:buClr>
        <a:buChar char="»"/>
        <a:defRPr sz="2000">
          <a:solidFill>
            <a:schemeClr val="tx1"/>
          </a:solidFill>
          <a:latin typeface="+mn-lt"/>
        </a:defRPr>
      </a:lvl6pPr>
      <a:lvl7pPr marL="2971800" indent="-228600" algn="l" rtl="0" eaLnBrk="1" fontAlgn="base" hangingPunct="1">
        <a:spcBef>
          <a:spcPct val="20000"/>
        </a:spcBef>
        <a:spcAft>
          <a:spcPct val="0"/>
        </a:spcAft>
        <a:buClr>
          <a:schemeClr val="hlink"/>
        </a:buClr>
        <a:buChar char="»"/>
        <a:defRPr sz="2000">
          <a:solidFill>
            <a:schemeClr val="tx1"/>
          </a:solidFill>
          <a:latin typeface="+mn-lt"/>
        </a:defRPr>
      </a:lvl7pPr>
      <a:lvl8pPr marL="3429000" indent="-228600" algn="l" rtl="0" eaLnBrk="1" fontAlgn="base" hangingPunct="1">
        <a:spcBef>
          <a:spcPct val="20000"/>
        </a:spcBef>
        <a:spcAft>
          <a:spcPct val="0"/>
        </a:spcAft>
        <a:buClr>
          <a:schemeClr val="hlink"/>
        </a:buClr>
        <a:buChar char="»"/>
        <a:defRPr sz="2000">
          <a:solidFill>
            <a:schemeClr val="tx1"/>
          </a:solidFill>
          <a:latin typeface="+mn-lt"/>
        </a:defRPr>
      </a:lvl8pPr>
      <a:lvl9pPr marL="3886200" indent="-228600" algn="l" rtl="0" eaLnBrk="1" fontAlgn="base" hangingPunct="1">
        <a:spcBef>
          <a:spcPct val="20000"/>
        </a:spcBef>
        <a:spcAft>
          <a:spcPct val="0"/>
        </a:spcAft>
        <a:buClr>
          <a:schemeClr val="hlink"/>
        </a:buClr>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7"/>
          <p:cNvSpPr>
            <a:spLocks noGrp="1" noChangeArrowheads="1"/>
          </p:cNvSpPr>
          <p:nvPr>
            <p:ph type="title"/>
          </p:nvPr>
        </p:nvSpPr>
        <p:spPr bwMode="auto">
          <a:xfrm>
            <a:off x="609600" y="228600"/>
            <a:ext cx="10972800" cy="9144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027" name="Rectangle 8"/>
          <p:cNvSpPr>
            <a:spLocks noGrp="1" noChangeArrowheads="1"/>
          </p:cNvSpPr>
          <p:nvPr>
            <p:ph type="body" idx="1"/>
          </p:nvPr>
        </p:nvSpPr>
        <p:spPr bwMode="auto">
          <a:xfrm>
            <a:off x="609600" y="1447800"/>
            <a:ext cx="10972800" cy="4343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62" name="Rectangle 10"/>
          <p:cNvSpPr>
            <a:spLocks noGrp="1" noChangeArrowheads="1"/>
          </p:cNvSpPr>
          <p:nvPr>
            <p:ph type="sldNum" sz="quarter" idx="4"/>
          </p:nvPr>
        </p:nvSpPr>
        <p:spPr bwMode="auto">
          <a:xfrm>
            <a:off x="10363200" y="6477000"/>
            <a:ext cx="12192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5C8A"/>
                </a:solidFill>
                <a:latin typeface="Arial" pitchFamily="34" charset="0"/>
                <a:cs typeface="Arial" pitchFamily="34" charset="0"/>
              </a:defRPr>
            </a:lvl1pPr>
          </a:lstStyle>
          <a:p>
            <a:pPr fontAlgn="base">
              <a:spcBef>
                <a:spcPct val="0"/>
              </a:spcBef>
              <a:spcAft>
                <a:spcPct val="0"/>
              </a:spcAft>
              <a:defRPr/>
            </a:pPr>
            <a:fld id="{10B29FB8-E51F-4C10-8ABE-7950B04FA327}" type="slidenum">
              <a:rPr lang="en-US"/>
              <a:pPr fontAlgn="base">
                <a:spcBef>
                  <a:spcPct val="0"/>
                </a:spcBef>
                <a:spcAft>
                  <a:spcPct val="0"/>
                </a:spcAft>
                <a:defRPr/>
              </a:pPr>
              <a:t>‹#›</a:t>
            </a:fld>
            <a:endParaRPr lang="en-US" dirty="0"/>
          </a:p>
        </p:txBody>
      </p:sp>
      <p:sp>
        <p:nvSpPr>
          <p:cNvPr id="14" name="Line 6"/>
          <p:cNvSpPr>
            <a:spLocks noChangeShapeType="1"/>
          </p:cNvSpPr>
          <p:nvPr/>
        </p:nvSpPr>
        <p:spPr bwMode="auto">
          <a:xfrm>
            <a:off x="0" y="1219200"/>
            <a:ext cx="12192000" cy="0"/>
          </a:xfrm>
          <a:prstGeom prst="line">
            <a:avLst/>
          </a:prstGeom>
          <a:noFill/>
          <a:ln w="12700">
            <a:solidFill>
              <a:srgbClr val="B6BF00"/>
            </a:solidFill>
            <a:round/>
            <a:headEnd/>
            <a:tailEnd/>
          </a:ln>
          <a:effectLst/>
        </p:spPr>
        <p:txBody>
          <a:bodyPr/>
          <a:lstStyle/>
          <a:p>
            <a:pPr fontAlgn="base">
              <a:spcBef>
                <a:spcPct val="0"/>
              </a:spcBef>
              <a:spcAft>
                <a:spcPct val="0"/>
              </a:spcAft>
              <a:defRPr/>
            </a:pPr>
            <a:endParaRPr lang="en-US" sz="1800">
              <a:solidFill>
                <a:srgbClr val="000000"/>
              </a:solidFill>
              <a:latin typeface="Arial" charset="0"/>
            </a:endParaRPr>
          </a:p>
        </p:txBody>
      </p:sp>
      <p:sp>
        <p:nvSpPr>
          <p:cNvPr id="15" name="Line 6"/>
          <p:cNvSpPr>
            <a:spLocks noChangeShapeType="1"/>
          </p:cNvSpPr>
          <p:nvPr/>
        </p:nvSpPr>
        <p:spPr bwMode="auto">
          <a:xfrm>
            <a:off x="3657600" y="6324600"/>
            <a:ext cx="8534400" cy="0"/>
          </a:xfrm>
          <a:prstGeom prst="line">
            <a:avLst/>
          </a:prstGeom>
          <a:noFill/>
          <a:ln w="12700">
            <a:solidFill>
              <a:srgbClr val="B6BF00"/>
            </a:solidFill>
            <a:round/>
            <a:headEnd/>
            <a:tailEnd/>
          </a:ln>
          <a:effectLst/>
        </p:spPr>
        <p:txBody>
          <a:bodyPr/>
          <a:lstStyle/>
          <a:p>
            <a:pPr fontAlgn="base">
              <a:spcBef>
                <a:spcPct val="0"/>
              </a:spcBef>
              <a:spcAft>
                <a:spcPct val="0"/>
              </a:spcAft>
              <a:defRPr/>
            </a:pPr>
            <a:endParaRPr lang="en-US" sz="1800">
              <a:solidFill>
                <a:srgbClr val="000000"/>
              </a:solidFill>
              <a:latin typeface="Arial" charset="0"/>
            </a:endParaRPr>
          </a:p>
        </p:txBody>
      </p:sp>
      <p:pic>
        <p:nvPicPr>
          <p:cNvPr id="1031" name="Picture 15" descr="NMDP-BTM Dual Brand logo RGB.jpg"/>
          <p:cNvPicPr>
            <a:picLocks noChangeAspect="1"/>
          </p:cNvPicPr>
          <p:nvPr/>
        </p:nvPicPr>
        <p:blipFill>
          <a:blip r:embed="rId8" cstate="print"/>
          <a:srcRect/>
          <a:stretch>
            <a:fillRect/>
          </a:stretch>
        </p:blipFill>
        <p:spPr bwMode="auto">
          <a:xfrm>
            <a:off x="461434" y="6019801"/>
            <a:ext cx="2992967" cy="549275"/>
          </a:xfrm>
          <a:prstGeom prst="rect">
            <a:avLst/>
          </a:prstGeom>
          <a:noFill/>
          <a:ln w="9525">
            <a:noFill/>
            <a:miter lim="800000"/>
            <a:headEnd/>
            <a:tailEnd/>
          </a:ln>
        </p:spPr>
      </p:pic>
    </p:spTree>
    <p:extLst>
      <p:ext uri="{BB962C8B-B14F-4D97-AF65-F5344CB8AC3E}">
        <p14:creationId xmlns:p14="http://schemas.microsoft.com/office/powerpoint/2010/main" val="182165825"/>
      </p:ext>
    </p:extLst>
  </p:cSld>
  <p:clrMap bg1="lt1" tx1="dk1" bg2="lt2" tx2="dk2" accent1="accent1" accent2="accent2" accent3="accent3" accent4="accent4" accent5="accent5" accent6="accent6" hlink="hlink" folHlink="folHlink"/>
  <p:sldLayoutIdLst>
    <p:sldLayoutId id="2147483959" r:id="rId1"/>
    <p:sldLayoutId id="2147483960" r:id="rId2"/>
    <p:sldLayoutId id="2147483961" r:id="rId3"/>
    <p:sldLayoutId id="2147483962" r:id="rId4"/>
    <p:sldLayoutId id="2147483963" r:id="rId5"/>
    <p:sldLayoutId id="2147483964" r:id="rId6"/>
  </p:sldLayoutIdLst>
  <p:hf hdr="0" dt="0"/>
  <p:txStyles>
    <p:titleStyle>
      <a:lvl1pPr algn="ctr" rtl="0" eaLnBrk="0" fontAlgn="base" hangingPunct="0">
        <a:spcBef>
          <a:spcPct val="0"/>
        </a:spcBef>
        <a:spcAft>
          <a:spcPct val="0"/>
        </a:spcAft>
        <a:defRPr sz="3200">
          <a:solidFill>
            <a:schemeClr val="hlink"/>
          </a:solidFill>
          <a:latin typeface="Arial" pitchFamily="34" charset="0"/>
          <a:ea typeface="+mj-ea"/>
          <a:cs typeface="Arial" pitchFamily="34" charset="0"/>
        </a:defRPr>
      </a:lvl1pPr>
      <a:lvl2pPr algn="ctr" rtl="0" eaLnBrk="0" fontAlgn="base" hangingPunct="0">
        <a:spcBef>
          <a:spcPct val="0"/>
        </a:spcBef>
        <a:spcAft>
          <a:spcPct val="0"/>
        </a:spcAft>
        <a:defRPr sz="3200">
          <a:solidFill>
            <a:schemeClr val="hlink"/>
          </a:solidFill>
          <a:latin typeface="Arial" charset="0"/>
          <a:cs typeface="Arial" charset="0"/>
        </a:defRPr>
      </a:lvl2pPr>
      <a:lvl3pPr algn="ctr" rtl="0" eaLnBrk="0" fontAlgn="base" hangingPunct="0">
        <a:spcBef>
          <a:spcPct val="0"/>
        </a:spcBef>
        <a:spcAft>
          <a:spcPct val="0"/>
        </a:spcAft>
        <a:defRPr sz="3200">
          <a:solidFill>
            <a:schemeClr val="hlink"/>
          </a:solidFill>
          <a:latin typeface="Arial" charset="0"/>
          <a:cs typeface="Arial" charset="0"/>
        </a:defRPr>
      </a:lvl3pPr>
      <a:lvl4pPr algn="ctr" rtl="0" eaLnBrk="0" fontAlgn="base" hangingPunct="0">
        <a:spcBef>
          <a:spcPct val="0"/>
        </a:spcBef>
        <a:spcAft>
          <a:spcPct val="0"/>
        </a:spcAft>
        <a:defRPr sz="3200">
          <a:solidFill>
            <a:schemeClr val="hlink"/>
          </a:solidFill>
          <a:latin typeface="Arial" charset="0"/>
          <a:cs typeface="Arial" charset="0"/>
        </a:defRPr>
      </a:lvl4pPr>
      <a:lvl5pPr algn="ctr" rtl="0" eaLnBrk="0" fontAlgn="base" hangingPunct="0">
        <a:spcBef>
          <a:spcPct val="0"/>
        </a:spcBef>
        <a:spcAft>
          <a:spcPct val="0"/>
        </a:spcAft>
        <a:defRPr sz="3200">
          <a:solidFill>
            <a:schemeClr val="hlink"/>
          </a:solidFill>
          <a:latin typeface="Arial" charset="0"/>
          <a:cs typeface="Arial" charset="0"/>
        </a:defRPr>
      </a:lvl5pPr>
      <a:lvl6pPr marL="457200" algn="ctr" rtl="0" fontAlgn="base">
        <a:spcBef>
          <a:spcPct val="0"/>
        </a:spcBef>
        <a:spcAft>
          <a:spcPct val="0"/>
        </a:spcAft>
        <a:defRPr sz="3600">
          <a:solidFill>
            <a:schemeClr val="hlink"/>
          </a:solidFill>
          <a:latin typeface="Verdana" pitchFamily="34" charset="0"/>
        </a:defRPr>
      </a:lvl6pPr>
      <a:lvl7pPr marL="914400" algn="ctr" rtl="0" fontAlgn="base">
        <a:spcBef>
          <a:spcPct val="0"/>
        </a:spcBef>
        <a:spcAft>
          <a:spcPct val="0"/>
        </a:spcAft>
        <a:defRPr sz="3600">
          <a:solidFill>
            <a:schemeClr val="hlink"/>
          </a:solidFill>
          <a:latin typeface="Verdana" pitchFamily="34" charset="0"/>
        </a:defRPr>
      </a:lvl7pPr>
      <a:lvl8pPr marL="1371600" algn="ctr" rtl="0" fontAlgn="base">
        <a:spcBef>
          <a:spcPct val="0"/>
        </a:spcBef>
        <a:spcAft>
          <a:spcPct val="0"/>
        </a:spcAft>
        <a:defRPr sz="3600">
          <a:solidFill>
            <a:schemeClr val="hlink"/>
          </a:solidFill>
          <a:latin typeface="Verdana" pitchFamily="34" charset="0"/>
        </a:defRPr>
      </a:lvl8pPr>
      <a:lvl9pPr marL="1828800" algn="ctr" rtl="0" fontAlgn="base">
        <a:spcBef>
          <a:spcPct val="0"/>
        </a:spcBef>
        <a:spcAft>
          <a:spcPct val="0"/>
        </a:spcAft>
        <a:defRPr sz="3600">
          <a:solidFill>
            <a:schemeClr val="hlink"/>
          </a:solidFill>
          <a:latin typeface="Verdana" pitchFamily="34" charset="0"/>
        </a:defRPr>
      </a:lvl9pPr>
    </p:titleStyle>
    <p:bodyStyle>
      <a:lvl1pPr marL="342900" indent="-342900" algn="l" rtl="0" eaLnBrk="0" fontAlgn="base" hangingPunct="0">
        <a:spcBef>
          <a:spcPct val="20000"/>
        </a:spcBef>
        <a:spcAft>
          <a:spcPct val="0"/>
        </a:spcAft>
        <a:buClr>
          <a:schemeClr val="hlink"/>
        </a:buClr>
        <a:buChar char="•"/>
        <a:defRPr sz="2800">
          <a:solidFill>
            <a:schemeClr val="tx1"/>
          </a:solidFill>
          <a:latin typeface="Arial" pitchFamily="34" charset="0"/>
          <a:ea typeface="+mn-ea"/>
          <a:cs typeface="Arial" pitchFamily="34" charset="0"/>
        </a:defRPr>
      </a:lvl1pPr>
      <a:lvl2pPr marL="742950" indent="-285750" algn="l" rtl="0" eaLnBrk="0" fontAlgn="base" hangingPunct="0">
        <a:spcBef>
          <a:spcPct val="20000"/>
        </a:spcBef>
        <a:spcAft>
          <a:spcPct val="0"/>
        </a:spcAft>
        <a:buClr>
          <a:schemeClr val="hlink"/>
        </a:buClr>
        <a:buChar char="–"/>
        <a:defRPr sz="2400">
          <a:solidFill>
            <a:schemeClr val="tx1"/>
          </a:solidFill>
          <a:latin typeface="Arial" pitchFamily="34" charset="0"/>
          <a:cs typeface="Arial" pitchFamily="34" charset="0"/>
        </a:defRPr>
      </a:lvl2pPr>
      <a:lvl3pPr marL="1143000" indent="-228600" algn="l" rtl="0" eaLnBrk="0" fontAlgn="base" hangingPunct="0">
        <a:spcBef>
          <a:spcPct val="20000"/>
        </a:spcBef>
        <a:spcAft>
          <a:spcPct val="0"/>
        </a:spcAft>
        <a:buClr>
          <a:schemeClr val="hlink"/>
        </a:buClr>
        <a:buChar char="•"/>
        <a:defRPr sz="2200">
          <a:solidFill>
            <a:schemeClr val="tx1"/>
          </a:solidFill>
          <a:latin typeface="Arial" pitchFamily="34" charset="0"/>
          <a:cs typeface="Arial" pitchFamily="34" charset="0"/>
        </a:defRPr>
      </a:lvl3pPr>
      <a:lvl4pPr marL="1600200" indent="-228600" algn="l" rtl="0" eaLnBrk="0" fontAlgn="base" hangingPunct="0">
        <a:spcBef>
          <a:spcPct val="20000"/>
        </a:spcBef>
        <a:spcAft>
          <a:spcPct val="0"/>
        </a:spcAft>
        <a:buClr>
          <a:schemeClr val="hlink"/>
        </a:buClr>
        <a:buChar char="–"/>
        <a:defRPr>
          <a:solidFill>
            <a:schemeClr val="tx1"/>
          </a:solidFill>
          <a:latin typeface="Arial" pitchFamily="34" charset="0"/>
          <a:cs typeface="Arial" pitchFamily="34" charset="0"/>
        </a:defRPr>
      </a:lvl4pPr>
      <a:lvl5pPr marL="2057400" indent="-228600" algn="l" rtl="0" eaLnBrk="0" fontAlgn="base" hangingPunct="0">
        <a:spcBef>
          <a:spcPct val="20000"/>
        </a:spcBef>
        <a:spcAft>
          <a:spcPct val="0"/>
        </a:spcAft>
        <a:buClr>
          <a:schemeClr val="hlink"/>
        </a:buClr>
        <a:buChar char="»"/>
        <a:defRPr>
          <a:solidFill>
            <a:schemeClr val="tx1"/>
          </a:solidFill>
          <a:latin typeface="Arial" pitchFamily="34" charset="0"/>
          <a:cs typeface="Arial" pitchFamily="34" charset="0"/>
        </a:defRPr>
      </a:lvl5pPr>
      <a:lvl6pPr marL="2514600" indent="-228600" algn="l" rtl="0" fontAlgn="base">
        <a:spcBef>
          <a:spcPct val="20000"/>
        </a:spcBef>
        <a:spcAft>
          <a:spcPct val="0"/>
        </a:spcAft>
        <a:buClr>
          <a:schemeClr val="hlink"/>
        </a:buClr>
        <a:buChar char="»"/>
        <a:defRPr sz="2000">
          <a:solidFill>
            <a:schemeClr val="tx1"/>
          </a:solidFill>
          <a:latin typeface="+mn-lt"/>
        </a:defRPr>
      </a:lvl6pPr>
      <a:lvl7pPr marL="2971800" indent="-228600" algn="l" rtl="0" fontAlgn="base">
        <a:spcBef>
          <a:spcPct val="20000"/>
        </a:spcBef>
        <a:spcAft>
          <a:spcPct val="0"/>
        </a:spcAft>
        <a:buClr>
          <a:schemeClr val="hlink"/>
        </a:buClr>
        <a:buChar char="»"/>
        <a:defRPr sz="2000">
          <a:solidFill>
            <a:schemeClr val="tx1"/>
          </a:solidFill>
          <a:latin typeface="+mn-lt"/>
        </a:defRPr>
      </a:lvl7pPr>
      <a:lvl8pPr marL="3429000" indent="-228600" algn="l" rtl="0" fontAlgn="base">
        <a:spcBef>
          <a:spcPct val="20000"/>
        </a:spcBef>
        <a:spcAft>
          <a:spcPct val="0"/>
        </a:spcAft>
        <a:buClr>
          <a:schemeClr val="hlink"/>
        </a:buClr>
        <a:buChar char="»"/>
        <a:defRPr sz="2000">
          <a:solidFill>
            <a:schemeClr val="tx1"/>
          </a:solidFill>
          <a:latin typeface="+mn-lt"/>
        </a:defRPr>
      </a:lvl8pPr>
      <a:lvl9pPr marL="3886200" indent="-228600" algn="l" rtl="0" fontAlgn="base">
        <a:spcBef>
          <a:spcPct val="20000"/>
        </a:spcBef>
        <a:spcAft>
          <a:spcPct val="0"/>
        </a:spcAft>
        <a:buClr>
          <a:schemeClr val="hlink"/>
        </a:buClr>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ChangeArrowheads="1"/>
          </p:cNvSpPr>
          <p:nvPr/>
        </p:nvSpPr>
        <p:spPr bwMode="auto">
          <a:xfrm>
            <a:off x="0" y="6324600"/>
            <a:ext cx="12192000" cy="533400"/>
          </a:xfrm>
          <a:prstGeom prst="rect">
            <a:avLst/>
          </a:prstGeom>
          <a:solidFill>
            <a:srgbClr val="005293"/>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marL="339725">
              <a:defRPr sz="2000" b="1" i="1">
                <a:solidFill>
                  <a:schemeClr val="tx1"/>
                </a:solidFill>
                <a:latin typeface="Times New Roman" pitchFamily="18" charset="0"/>
              </a:defRPr>
            </a:lvl1pPr>
            <a:lvl2pPr marL="742950" indent="-285750">
              <a:defRPr sz="2000" b="1" i="1">
                <a:solidFill>
                  <a:schemeClr val="tx1"/>
                </a:solidFill>
                <a:latin typeface="Times New Roman" pitchFamily="18" charset="0"/>
              </a:defRPr>
            </a:lvl2pPr>
            <a:lvl3pPr marL="1143000" indent="-228600">
              <a:defRPr sz="2000" b="1" i="1">
                <a:solidFill>
                  <a:schemeClr val="tx1"/>
                </a:solidFill>
                <a:latin typeface="Times New Roman" pitchFamily="18" charset="0"/>
              </a:defRPr>
            </a:lvl3pPr>
            <a:lvl4pPr marL="1600200" indent="-228600">
              <a:defRPr sz="2000" b="1" i="1">
                <a:solidFill>
                  <a:schemeClr val="tx1"/>
                </a:solidFill>
                <a:latin typeface="Times New Roman" pitchFamily="18" charset="0"/>
              </a:defRPr>
            </a:lvl4pPr>
            <a:lvl5pPr marL="2057400" indent="-228600">
              <a:defRPr sz="2000" b="1" i="1">
                <a:solidFill>
                  <a:schemeClr val="tx1"/>
                </a:solidFill>
                <a:latin typeface="Times New Roman" pitchFamily="18" charset="0"/>
              </a:defRPr>
            </a:lvl5pPr>
            <a:lvl6pPr marL="2514600" indent="-228600" eaLnBrk="0" fontAlgn="base" hangingPunct="0">
              <a:spcBef>
                <a:spcPct val="0"/>
              </a:spcBef>
              <a:spcAft>
                <a:spcPct val="0"/>
              </a:spcAft>
              <a:defRPr sz="2000" b="1" i="1">
                <a:solidFill>
                  <a:schemeClr val="tx1"/>
                </a:solidFill>
                <a:latin typeface="Times New Roman" pitchFamily="18" charset="0"/>
              </a:defRPr>
            </a:lvl6pPr>
            <a:lvl7pPr marL="2971800" indent="-228600" eaLnBrk="0" fontAlgn="base" hangingPunct="0">
              <a:spcBef>
                <a:spcPct val="0"/>
              </a:spcBef>
              <a:spcAft>
                <a:spcPct val="0"/>
              </a:spcAft>
              <a:defRPr sz="2000" b="1" i="1">
                <a:solidFill>
                  <a:schemeClr val="tx1"/>
                </a:solidFill>
                <a:latin typeface="Times New Roman" pitchFamily="18" charset="0"/>
              </a:defRPr>
            </a:lvl7pPr>
            <a:lvl8pPr marL="3429000" indent="-228600" eaLnBrk="0" fontAlgn="base" hangingPunct="0">
              <a:spcBef>
                <a:spcPct val="0"/>
              </a:spcBef>
              <a:spcAft>
                <a:spcPct val="0"/>
              </a:spcAft>
              <a:defRPr sz="2000" b="1" i="1">
                <a:solidFill>
                  <a:schemeClr val="tx1"/>
                </a:solidFill>
                <a:latin typeface="Times New Roman" pitchFamily="18" charset="0"/>
              </a:defRPr>
            </a:lvl8pPr>
            <a:lvl9pPr marL="3886200" indent="-228600" eaLnBrk="0" fontAlgn="base" hangingPunct="0">
              <a:spcBef>
                <a:spcPct val="0"/>
              </a:spcBef>
              <a:spcAft>
                <a:spcPct val="0"/>
              </a:spcAft>
              <a:defRPr sz="2000" b="1" i="1">
                <a:solidFill>
                  <a:schemeClr val="tx1"/>
                </a:solidFill>
                <a:latin typeface="Times New Roman" pitchFamily="18" charset="0"/>
              </a:defRPr>
            </a:lvl9pPr>
          </a:lstStyle>
          <a:p>
            <a:pPr fontAlgn="base">
              <a:spcBef>
                <a:spcPct val="0"/>
              </a:spcBef>
              <a:spcAft>
                <a:spcPct val="0"/>
              </a:spcAft>
              <a:defRPr/>
            </a:pPr>
            <a:r>
              <a:rPr lang="en-US" altLang="en-US" sz="1600" i="0">
                <a:solidFill>
                  <a:srgbClr val="FFFFFF"/>
                </a:solidFill>
                <a:latin typeface="Arial" charset="0"/>
              </a:rPr>
              <a:t>N</a:t>
            </a:r>
            <a:r>
              <a:rPr lang="en-US" altLang="en-US" sz="1200" i="0">
                <a:solidFill>
                  <a:srgbClr val="FFFFFF"/>
                </a:solidFill>
                <a:latin typeface="Arial" charset="0"/>
              </a:rPr>
              <a:t>ATIONAL </a:t>
            </a:r>
            <a:r>
              <a:rPr lang="en-US" altLang="en-US" sz="1600" i="0">
                <a:solidFill>
                  <a:srgbClr val="FFFFFF"/>
                </a:solidFill>
                <a:latin typeface="Arial" charset="0"/>
              </a:rPr>
              <a:t>M</a:t>
            </a:r>
            <a:r>
              <a:rPr lang="en-US" altLang="en-US" sz="1200" i="0">
                <a:solidFill>
                  <a:srgbClr val="FFFFFF"/>
                </a:solidFill>
                <a:latin typeface="Arial" charset="0"/>
              </a:rPr>
              <a:t>ARROW</a:t>
            </a:r>
            <a:r>
              <a:rPr lang="en-US" altLang="en-US" sz="1400" i="0">
                <a:solidFill>
                  <a:srgbClr val="FFFFFF"/>
                </a:solidFill>
                <a:latin typeface="Arial" charset="0"/>
              </a:rPr>
              <a:t> </a:t>
            </a:r>
            <a:r>
              <a:rPr lang="en-US" altLang="en-US" sz="1600" i="0">
                <a:solidFill>
                  <a:srgbClr val="FFFFFF"/>
                </a:solidFill>
                <a:latin typeface="Arial" charset="0"/>
              </a:rPr>
              <a:t>D</a:t>
            </a:r>
            <a:r>
              <a:rPr lang="en-US" altLang="en-US" sz="1200" i="0">
                <a:solidFill>
                  <a:srgbClr val="FFFFFF"/>
                </a:solidFill>
                <a:latin typeface="Arial" charset="0"/>
              </a:rPr>
              <a:t>ONOR</a:t>
            </a:r>
            <a:r>
              <a:rPr lang="en-US" altLang="en-US" sz="1400" i="0">
                <a:solidFill>
                  <a:srgbClr val="FFFFFF"/>
                </a:solidFill>
                <a:latin typeface="Arial" charset="0"/>
              </a:rPr>
              <a:t> </a:t>
            </a:r>
            <a:r>
              <a:rPr lang="en-US" altLang="en-US" sz="1600" i="0">
                <a:solidFill>
                  <a:srgbClr val="FFFFFF"/>
                </a:solidFill>
                <a:latin typeface="Arial" charset="0"/>
              </a:rPr>
              <a:t>P</a:t>
            </a:r>
            <a:r>
              <a:rPr lang="en-US" altLang="en-US" sz="1200" i="0">
                <a:solidFill>
                  <a:srgbClr val="FFFFFF"/>
                </a:solidFill>
                <a:latin typeface="Arial" charset="0"/>
              </a:rPr>
              <a:t>ROGRAM</a:t>
            </a:r>
            <a:r>
              <a:rPr lang="en-US" altLang="en-US" sz="1200" i="0" baseline="30000">
                <a:solidFill>
                  <a:srgbClr val="FFFFFF"/>
                </a:solidFill>
                <a:latin typeface="Arial" charset="0"/>
                <a:cs typeface="Arial" charset="0"/>
              </a:rPr>
              <a:t>®</a:t>
            </a:r>
          </a:p>
          <a:p>
            <a:pPr fontAlgn="base">
              <a:spcBef>
                <a:spcPct val="0"/>
              </a:spcBef>
              <a:spcAft>
                <a:spcPct val="0"/>
              </a:spcAft>
              <a:defRPr/>
            </a:pPr>
            <a:r>
              <a:rPr lang="en-US" altLang="en-US" sz="1100" b="0" i="0">
                <a:solidFill>
                  <a:srgbClr val="FFFFFF"/>
                </a:solidFill>
                <a:latin typeface="Arial" charset="0"/>
              </a:rPr>
              <a:t>Entrusted to operate the C.W. Bill Young Cell Transplantation Program, including the Be The Match Registry</a:t>
            </a:r>
            <a:r>
              <a:rPr lang="en-US" altLang="en-US" sz="1100" b="0" i="0" baseline="30000">
                <a:solidFill>
                  <a:srgbClr val="FFFFFF"/>
                </a:solidFill>
                <a:latin typeface="Arial" charset="0"/>
              </a:rPr>
              <a:t>SM</a:t>
            </a:r>
          </a:p>
        </p:txBody>
      </p:sp>
      <p:sp>
        <p:nvSpPr>
          <p:cNvPr id="8195" name="Rectangle 3"/>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8196" name="Rectangle 4"/>
          <p:cNvSpPr>
            <a:spLocks noGrp="1" noChangeArrowheads="1"/>
          </p:cNvSpPr>
          <p:nvPr>
            <p:ph type="body" idx="1"/>
          </p:nvPr>
        </p:nvSpPr>
        <p:spPr bwMode="auto">
          <a:xfrm>
            <a:off x="609600" y="15240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1509" name="Rectangle 5"/>
          <p:cNvSpPr>
            <a:spLocks noGrp="1" noChangeArrowheads="1"/>
          </p:cNvSpPr>
          <p:nvPr>
            <p:ph type="sldNum" sz="quarter" idx="4"/>
          </p:nvPr>
        </p:nvSpPr>
        <p:spPr bwMode="auto">
          <a:xfrm>
            <a:off x="10566400" y="6457950"/>
            <a:ext cx="1016000" cy="4000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0" i="0">
                <a:solidFill>
                  <a:srgbClr val="FFFFFF"/>
                </a:solidFill>
                <a:latin typeface="Arial" charset="0"/>
              </a:defRPr>
            </a:lvl1pPr>
          </a:lstStyle>
          <a:p>
            <a:pPr fontAlgn="base">
              <a:spcBef>
                <a:spcPct val="0"/>
              </a:spcBef>
              <a:spcAft>
                <a:spcPct val="0"/>
              </a:spcAft>
              <a:defRPr/>
            </a:pPr>
            <a:fld id="{3BA94769-0FC9-4E04-B961-ED448FD0E32B}"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873857516"/>
      </p:ext>
    </p:extLst>
  </p:cSld>
  <p:clrMap bg1="lt1" tx1="dk1" bg2="lt2" tx2="dk2" accent1="accent1" accent2="accent2" accent3="accent3" accent4="accent4" accent5="accent5" accent6="accent6" hlink="hlink" folHlink="folHlink"/>
  <p:sldLayoutIdLst>
    <p:sldLayoutId id="2147483966" r:id="rId1"/>
    <p:sldLayoutId id="2147483967" r:id="rId2"/>
    <p:sldLayoutId id="2147483968" r:id="rId3"/>
    <p:sldLayoutId id="2147483969" r:id="rId4"/>
    <p:sldLayoutId id="2147483970" r:id="rId5"/>
    <p:sldLayoutId id="2147483971" r:id="rId6"/>
    <p:sldLayoutId id="2147483972" r:id="rId7"/>
    <p:sldLayoutId id="2147483973" r:id="rId8"/>
    <p:sldLayoutId id="2147483974" r:id="rId9"/>
    <p:sldLayoutId id="2147483975" r:id="rId10"/>
    <p:sldLayoutId id="2147483976" r:id="rId11"/>
    <p:sldLayoutId id="2147483977" r:id="rId12"/>
    <p:sldLayoutId id="2147483978" r:id="rId13"/>
  </p:sldLayoutIdLst>
  <p:hf hdr="0" ftr="0" dt="0"/>
  <p:txStyles>
    <p:titleStyle>
      <a:lvl1pPr algn="ctr" rtl="0" eaLnBrk="0" fontAlgn="base" hangingPunct="0">
        <a:spcBef>
          <a:spcPct val="0"/>
        </a:spcBef>
        <a:spcAft>
          <a:spcPct val="0"/>
        </a:spcAft>
        <a:defRPr sz="3600">
          <a:solidFill>
            <a:srgbClr val="005293"/>
          </a:solidFill>
          <a:latin typeface="+mj-lt"/>
          <a:ea typeface="+mj-ea"/>
          <a:cs typeface="+mj-cs"/>
        </a:defRPr>
      </a:lvl1pPr>
      <a:lvl2pPr algn="ctr" rtl="0" eaLnBrk="0" fontAlgn="base" hangingPunct="0">
        <a:spcBef>
          <a:spcPct val="0"/>
        </a:spcBef>
        <a:spcAft>
          <a:spcPct val="0"/>
        </a:spcAft>
        <a:defRPr sz="3600">
          <a:solidFill>
            <a:srgbClr val="005293"/>
          </a:solidFill>
          <a:latin typeface="Verdana" pitchFamily="34" charset="0"/>
        </a:defRPr>
      </a:lvl2pPr>
      <a:lvl3pPr algn="ctr" rtl="0" eaLnBrk="0" fontAlgn="base" hangingPunct="0">
        <a:spcBef>
          <a:spcPct val="0"/>
        </a:spcBef>
        <a:spcAft>
          <a:spcPct val="0"/>
        </a:spcAft>
        <a:defRPr sz="3600">
          <a:solidFill>
            <a:srgbClr val="005293"/>
          </a:solidFill>
          <a:latin typeface="Verdana" pitchFamily="34" charset="0"/>
        </a:defRPr>
      </a:lvl3pPr>
      <a:lvl4pPr algn="ctr" rtl="0" eaLnBrk="0" fontAlgn="base" hangingPunct="0">
        <a:spcBef>
          <a:spcPct val="0"/>
        </a:spcBef>
        <a:spcAft>
          <a:spcPct val="0"/>
        </a:spcAft>
        <a:defRPr sz="3600">
          <a:solidFill>
            <a:srgbClr val="005293"/>
          </a:solidFill>
          <a:latin typeface="Verdana" pitchFamily="34" charset="0"/>
        </a:defRPr>
      </a:lvl4pPr>
      <a:lvl5pPr algn="ctr" rtl="0" eaLnBrk="0" fontAlgn="base" hangingPunct="0">
        <a:spcBef>
          <a:spcPct val="0"/>
        </a:spcBef>
        <a:spcAft>
          <a:spcPct val="0"/>
        </a:spcAft>
        <a:defRPr sz="3600">
          <a:solidFill>
            <a:srgbClr val="005293"/>
          </a:solidFill>
          <a:latin typeface="Verdana" pitchFamily="34" charset="0"/>
        </a:defRPr>
      </a:lvl5pPr>
      <a:lvl6pPr marL="457200" algn="ctr" rtl="0" fontAlgn="base">
        <a:spcBef>
          <a:spcPct val="0"/>
        </a:spcBef>
        <a:spcAft>
          <a:spcPct val="0"/>
        </a:spcAft>
        <a:defRPr sz="3600">
          <a:solidFill>
            <a:srgbClr val="005293"/>
          </a:solidFill>
          <a:latin typeface="Verdana" pitchFamily="34" charset="0"/>
        </a:defRPr>
      </a:lvl6pPr>
      <a:lvl7pPr marL="914400" algn="ctr" rtl="0" fontAlgn="base">
        <a:spcBef>
          <a:spcPct val="0"/>
        </a:spcBef>
        <a:spcAft>
          <a:spcPct val="0"/>
        </a:spcAft>
        <a:defRPr sz="3600">
          <a:solidFill>
            <a:srgbClr val="005293"/>
          </a:solidFill>
          <a:latin typeface="Verdana" pitchFamily="34" charset="0"/>
        </a:defRPr>
      </a:lvl7pPr>
      <a:lvl8pPr marL="1371600" algn="ctr" rtl="0" fontAlgn="base">
        <a:spcBef>
          <a:spcPct val="0"/>
        </a:spcBef>
        <a:spcAft>
          <a:spcPct val="0"/>
        </a:spcAft>
        <a:defRPr sz="3600">
          <a:solidFill>
            <a:srgbClr val="005293"/>
          </a:solidFill>
          <a:latin typeface="Verdana" pitchFamily="34" charset="0"/>
        </a:defRPr>
      </a:lvl8pPr>
      <a:lvl9pPr marL="1828800" algn="ctr" rtl="0" fontAlgn="base">
        <a:spcBef>
          <a:spcPct val="0"/>
        </a:spcBef>
        <a:spcAft>
          <a:spcPct val="0"/>
        </a:spcAft>
        <a:defRPr sz="3600">
          <a:solidFill>
            <a:srgbClr val="005293"/>
          </a:solidFill>
          <a:latin typeface="Verdana" pitchFamily="34" charset="0"/>
        </a:defRPr>
      </a:lvl9pPr>
    </p:titleStyle>
    <p:bodyStyle>
      <a:lvl1pPr marL="342900" indent="-342900" algn="l" rtl="0" eaLnBrk="0" fontAlgn="base" hangingPunct="0">
        <a:spcBef>
          <a:spcPct val="20000"/>
        </a:spcBef>
        <a:spcAft>
          <a:spcPct val="0"/>
        </a:spcAft>
        <a:buChar char="•"/>
        <a:defRPr sz="2800">
          <a:solidFill>
            <a:srgbClr val="000000"/>
          </a:solidFill>
          <a:latin typeface="+mn-lt"/>
          <a:ea typeface="+mn-ea"/>
          <a:cs typeface="+mn-cs"/>
        </a:defRPr>
      </a:lvl1pPr>
      <a:lvl2pPr marL="742950" indent="-285750" algn="l" rtl="0" eaLnBrk="0" fontAlgn="base" hangingPunct="0">
        <a:spcBef>
          <a:spcPct val="20000"/>
        </a:spcBef>
        <a:spcAft>
          <a:spcPct val="0"/>
        </a:spcAft>
        <a:buChar char="–"/>
        <a:defRPr sz="2400">
          <a:solidFill>
            <a:srgbClr val="000000"/>
          </a:solidFill>
          <a:latin typeface="+mn-lt"/>
        </a:defRPr>
      </a:lvl2pPr>
      <a:lvl3pPr marL="1143000" indent="-228600" algn="l" rtl="0" eaLnBrk="0" fontAlgn="base" hangingPunct="0">
        <a:spcBef>
          <a:spcPct val="20000"/>
        </a:spcBef>
        <a:spcAft>
          <a:spcPct val="0"/>
        </a:spcAft>
        <a:buChar char="•"/>
        <a:defRPr sz="2200">
          <a:solidFill>
            <a:srgbClr val="000000"/>
          </a:solidFill>
          <a:latin typeface="+mn-lt"/>
        </a:defRPr>
      </a:lvl3pPr>
      <a:lvl4pPr marL="1600200" indent="-228600" algn="l" rtl="0" eaLnBrk="0" fontAlgn="base" hangingPunct="0">
        <a:spcBef>
          <a:spcPct val="20000"/>
        </a:spcBef>
        <a:spcAft>
          <a:spcPct val="0"/>
        </a:spcAft>
        <a:buChar char="–"/>
        <a:defRPr sz="2000">
          <a:solidFill>
            <a:srgbClr val="000000"/>
          </a:solidFill>
          <a:latin typeface="+mn-lt"/>
        </a:defRPr>
      </a:lvl4pPr>
      <a:lvl5pPr marL="2057400" indent="-228600" algn="l" rtl="0" eaLnBrk="0" fontAlgn="base" hangingPunct="0">
        <a:spcBef>
          <a:spcPct val="20000"/>
        </a:spcBef>
        <a:spcAft>
          <a:spcPct val="0"/>
        </a:spcAft>
        <a:buChar char="»"/>
        <a:defRPr sz="2000">
          <a:solidFill>
            <a:srgbClr val="000000"/>
          </a:solidFill>
          <a:latin typeface="+mn-lt"/>
        </a:defRPr>
      </a:lvl5pPr>
      <a:lvl6pPr marL="2514600" indent="-228600" algn="l" rtl="0" fontAlgn="base">
        <a:spcBef>
          <a:spcPct val="20000"/>
        </a:spcBef>
        <a:spcAft>
          <a:spcPct val="0"/>
        </a:spcAft>
        <a:buChar char="»"/>
        <a:defRPr sz="2000">
          <a:solidFill>
            <a:srgbClr val="000000"/>
          </a:solidFill>
          <a:latin typeface="+mn-lt"/>
        </a:defRPr>
      </a:lvl6pPr>
      <a:lvl7pPr marL="2971800" indent="-228600" algn="l" rtl="0" fontAlgn="base">
        <a:spcBef>
          <a:spcPct val="20000"/>
        </a:spcBef>
        <a:spcAft>
          <a:spcPct val="0"/>
        </a:spcAft>
        <a:buChar char="»"/>
        <a:defRPr sz="2000">
          <a:solidFill>
            <a:srgbClr val="000000"/>
          </a:solidFill>
          <a:latin typeface="+mn-lt"/>
        </a:defRPr>
      </a:lvl7pPr>
      <a:lvl8pPr marL="3429000" indent="-228600" algn="l" rtl="0" fontAlgn="base">
        <a:spcBef>
          <a:spcPct val="20000"/>
        </a:spcBef>
        <a:spcAft>
          <a:spcPct val="0"/>
        </a:spcAft>
        <a:buChar char="»"/>
        <a:defRPr sz="2000">
          <a:solidFill>
            <a:srgbClr val="000000"/>
          </a:solidFill>
          <a:latin typeface="+mn-lt"/>
        </a:defRPr>
      </a:lvl8pPr>
      <a:lvl9pPr marL="3886200" indent="-228600" algn="l" rtl="0" fontAlgn="base">
        <a:spcBef>
          <a:spcPct val="20000"/>
        </a:spcBef>
        <a:spcAft>
          <a:spcPct val="0"/>
        </a:spcAft>
        <a:buChar char="»"/>
        <a:defRPr sz="2000">
          <a:solidFill>
            <a:srgbClr val="000000"/>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ChangeArrowheads="1"/>
          </p:cNvSpPr>
          <p:nvPr/>
        </p:nvSpPr>
        <p:spPr bwMode="auto">
          <a:xfrm>
            <a:off x="0" y="6324600"/>
            <a:ext cx="12192000" cy="533400"/>
          </a:xfrm>
          <a:prstGeom prst="rect">
            <a:avLst/>
          </a:prstGeom>
          <a:solidFill>
            <a:srgbClr val="005293"/>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marL="339725">
              <a:defRPr sz="2000" b="1" i="1">
                <a:solidFill>
                  <a:schemeClr val="tx1"/>
                </a:solidFill>
                <a:latin typeface="Times New Roman" pitchFamily="18" charset="0"/>
              </a:defRPr>
            </a:lvl1pPr>
            <a:lvl2pPr marL="742950" indent="-285750">
              <a:defRPr sz="2000" b="1" i="1">
                <a:solidFill>
                  <a:schemeClr val="tx1"/>
                </a:solidFill>
                <a:latin typeface="Times New Roman" pitchFamily="18" charset="0"/>
              </a:defRPr>
            </a:lvl2pPr>
            <a:lvl3pPr marL="1143000" indent="-228600">
              <a:defRPr sz="2000" b="1" i="1">
                <a:solidFill>
                  <a:schemeClr val="tx1"/>
                </a:solidFill>
                <a:latin typeface="Times New Roman" pitchFamily="18" charset="0"/>
              </a:defRPr>
            </a:lvl3pPr>
            <a:lvl4pPr marL="1600200" indent="-228600">
              <a:defRPr sz="2000" b="1" i="1">
                <a:solidFill>
                  <a:schemeClr val="tx1"/>
                </a:solidFill>
                <a:latin typeface="Times New Roman" pitchFamily="18" charset="0"/>
              </a:defRPr>
            </a:lvl4pPr>
            <a:lvl5pPr marL="2057400" indent="-228600">
              <a:defRPr sz="2000" b="1" i="1">
                <a:solidFill>
                  <a:schemeClr val="tx1"/>
                </a:solidFill>
                <a:latin typeface="Times New Roman" pitchFamily="18" charset="0"/>
              </a:defRPr>
            </a:lvl5pPr>
            <a:lvl6pPr marL="2514600" indent="-228600" eaLnBrk="0" fontAlgn="base" hangingPunct="0">
              <a:spcBef>
                <a:spcPct val="0"/>
              </a:spcBef>
              <a:spcAft>
                <a:spcPct val="0"/>
              </a:spcAft>
              <a:defRPr sz="2000" b="1" i="1">
                <a:solidFill>
                  <a:schemeClr val="tx1"/>
                </a:solidFill>
                <a:latin typeface="Times New Roman" pitchFamily="18" charset="0"/>
              </a:defRPr>
            </a:lvl6pPr>
            <a:lvl7pPr marL="2971800" indent="-228600" eaLnBrk="0" fontAlgn="base" hangingPunct="0">
              <a:spcBef>
                <a:spcPct val="0"/>
              </a:spcBef>
              <a:spcAft>
                <a:spcPct val="0"/>
              </a:spcAft>
              <a:defRPr sz="2000" b="1" i="1">
                <a:solidFill>
                  <a:schemeClr val="tx1"/>
                </a:solidFill>
                <a:latin typeface="Times New Roman" pitchFamily="18" charset="0"/>
              </a:defRPr>
            </a:lvl7pPr>
            <a:lvl8pPr marL="3429000" indent="-228600" eaLnBrk="0" fontAlgn="base" hangingPunct="0">
              <a:spcBef>
                <a:spcPct val="0"/>
              </a:spcBef>
              <a:spcAft>
                <a:spcPct val="0"/>
              </a:spcAft>
              <a:defRPr sz="2000" b="1" i="1">
                <a:solidFill>
                  <a:schemeClr val="tx1"/>
                </a:solidFill>
                <a:latin typeface="Times New Roman" pitchFamily="18" charset="0"/>
              </a:defRPr>
            </a:lvl8pPr>
            <a:lvl9pPr marL="3886200" indent="-228600" eaLnBrk="0" fontAlgn="base" hangingPunct="0">
              <a:spcBef>
                <a:spcPct val="0"/>
              </a:spcBef>
              <a:spcAft>
                <a:spcPct val="0"/>
              </a:spcAft>
              <a:defRPr sz="2000" b="1" i="1">
                <a:solidFill>
                  <a:schemeClr val="tx1"/>
                </a:solidFill>
                <a:latin typeface="Times New Roman" pitchFamily="18" charset="0"/>
              </a:defRPr>
            </a:lvl9pPr>
          </a:lstStyle>
          <a:p>
            <a:pPr fontAlgn="base">
              <a:spcBef>
                <a:spcPct val="0"/>
              </a:spcBef>
              <a:spcAft>
                <a:spcPct val="0"/>
              </a:spcAft>
              <a:defRPr/>
            </a:pPr>
            <a:r>
              <a:rPr lang="en-US" altLang="en-US" sz="1600" i="0">
                <a:solidFill>
                  <a:srgbClr val="FFFFFF"/>
                </a:solidFill>
                <a:latin typeface="Arial" charset="0"/>
                <a:cs typeface="Times New Roman" pitchFamily="18" charset="0"/>
              </a:rPr>
              <a:t>N</a:t>
            </a:r>
            <a:r>
              <a:rPr lang="en-US" altLang="en-US" sz="1200" i="0">
                <a:solidFill>
                  <a:srgbClr val="FFFFFF"/>
                </a:solidFill>
                <a:latin typeface="Arial" charset="0"/>
                <a:cs typeface="Times New Roman" pitchFamily="18" charset="0"/>
              </a:rPr>
              <a:t>ATIONAL </a:t>
            </a:r>
            <a:r>
              <a:rPr lang="en-US" altLang="en-US" sz="1600" i="0">
                <a:solidFill>
                  <a:srgbClr val="FFFFFF"/>
                </a:solidFill>
                <a:latin typeface="Arial" charset="0"/>
                <a:cs typeface="Times New Roman" pitchFamily="18" charset="0"/>
              </a:rPr>
              <a:t>M</a:t>
            </a:r>
            <a:r>
              <a:rPr lang="en-US" altLang="en-US" sz="1200" i="0">
                <a:solidFill>
                  <a:srgbClr val="FFFFFF"/>
                </a:solidFill>
                <a:latin typeface="Arial" charset="0"/>
                <a:cs typeface="Times New Roman" pitchFamily="18" charset="0"/>
              </a:rPr>
              <a:t>ARROW</a:t>
            </a:r>
            <a:r>
              <a:rPr lang="en-US" altLang="en-US" sz="1400" i="0">
                <a:solidFill>
                  <a:srgbClr val="FFFFFF"/>
                </a:solidFill>
                <a:latin typeface="Arial" charset="0"/>
                <a:cs typeface="Times New Roman" pitchFamily="18" charset="0"/>
              </a:rPr>
              <a:t> </a:t>
            </a:r>
            <a:r>
              <a:rPr lang="en-US" altLang="en-US" sz="1600" i="0">
                <a:solidFill>
                  <a:srgbClr val="FFFFFF"/>
                </a:solidFill>
                <a:latin typeface="Arial" charset="0"/>
                <a:cs typeface="Times New Roman" pitchFamily="18" charset="0"/>
              </a:rPr>
              <a:t>D</a:t>
            </a:r>
            <a:r>
              <a:rPr lang="en-US" altLang="en-US" sz="1200" i="0">
                <a:solidFill>
                  <a:srgbClr val="FFFFFF"/>
                </a:solidFill>
                <a:latin typeface="Arial" charset="0"/>
                <a:cs typeface="Times New Roman" pitchFamily="18" charset="0"/>
              </a:rPr>
              <a:t>ONOR</a:t>
            </a:r>
            <a:r>
              <a:rPr lang="en-US" altLang="en-US" sz="1400" i="0">
                <a:solidFill>
                  <a:srgbClr val="FFFFFF"/>
                </a:solidFill>
                <a:latin typeface="Arial" charset="0"/>
                <a:cs typeface="Times New Roman" pitchFamily="18" charset="0"/>
              </a:rPr>
              <a:t> </a:t>
            </a:r>
            <a:r>
              <a:rPr lang="en-US" altLang="en-US" sz="1600" i="0">
                <a:solidFill>
                  <a:srgbClr val="FFFFFF"/>
                </a:solidFill>
                <a:latin typeface="Arial" charset="0"/>
                <a:cs typeface="Times New Roman" pitchFamily="18" charset="0"/>
              </a:rPr>
              <a:t>P</a:t>
            </a:r>
            <a:r>
              <a:rPr lang="en-US" altLang="en-US" sz="1200" i="0">
                <a:solidFill>
                  <a:srgbClr val="FFFFFF"/>
                </a:solidFill>
                <a:latin typeface="Arial" charset="0"/>
                <a:cs typeface="Times New Roman" pitchFamily="18" charset="0"/>
              </a:rPr>
              <a:t>ROGRAM</a:t>
            </a:r>
            <a:r>
              <a:rPr lang="en-US" altLang="en-US" sz="1200" i="0" baseline="30000">
                <a:solidFill>
                  <a:srgbClr val="FFFFFF"/>
                </a:solidFill>
                <a:latin typeface="Arial" charset="0"/>
                <a:cs typeface="Arial" charset="0"/>
              </a:rPr>
              <a:t>®</a:t>
            </a:r>
          </a:p>
          <a:p>
            <a:pPr fontAlgn="base">
              <a:spcBef>
                <a:spcPct val="0"/>
              </a:spcBef>
              <a:spcAft>
                <a:spcPct val="0"/>
              </a:spcAft>
              <a:defRPr/>
            </a:pPr>
            <a:r>
              <a:rPr lang="en-US" altLang="en-US" sz="1100" b="0" i="0">
                <a:solidFill>
                  <a:srgbClr val="FFFFFF"/>
                </a:solidFill>
                <a:latin typeface="Arial" charset="0"/>
                <a:cs typeface="Times New Roman" pitchFamily="18" charset="0"/>
              </a:rPr>
              <a:t>Entrusted to operate the C.W. Bill Young Cell Transplantation Program, including the Be The Match Registry</a:t>
            </a:r>
            <a:r>
              <a:rPr lang="en-US" altLang="en-US" sz="1100" b="0" i="0" baseline="30000">
                <a:solidFill>
                  <a:srgbClr val="FFFFFF"/>
                </a:solidFill>
                <a:latin typeface="Arial" charset="0"/>
                <a:cs typeface="Times New Roman" pitchFamily="18" charset="0"/>
              </a:rPr>
              <a:t>SM</a:t>
            </a:r>
          </a:p>
        </p:txBody>
      </p:sp>
      <p:sp>
        <p:nvSpPr>
          <p:cNvPr id="7171" name="Rectangle 3"/>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7172" name="Rectangle 4"/>
          <p:cNvSpPr>
            <a:spLocks noGrp="1" noChangeArrowheads="1"/>
          </p:cNvSpPr>
          <p:nvPr>
            <p:ph type="body" idx="1"/>
          </p:nvPr>
        </p:nvSpPr>
        <p:spPr bwMode="auto">
          <a:xfrm>
            <a:off x="609600" y="15240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1509" name="Rectangle 5"/>
          <p:cNvSpPr>
            <a:spLocks noGrp="1" noChangeArrowheads="1"/>
          </p:cNvSpPr>
          <p:nvPr>
            <p:ph type="sldNum" sz="quarter" idx="4"/>
          </p:nvPr>
        </p:nvSpPr>
        <p:spPr bwMode="auto">
          <a:xfrm>
            <a:off x="10566400" y="6457950"/>
            <a:ext cx="1016000" cy="4000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0" i="0">
                <a:solidFill>
                  <a:srgbClr val="FFFFFF"/>
                </a:solidFill>
                <a:latin typeface="Arial" charset="0"/>
                <a:cs typeface="+mn-cs"/>
              </a:defRPr>
            </a:lvl1pPr>
          </a:lstStyle>
          <a:p>
            <a:pPr fontAlgn="base">
              <a:spcBef>
                <a:spcPct val="0"/>
              </a:spcBef>
              <a:spcAft>
                <a:spcPct val="0"/>
              </a:spcAft>
              <a:defRPr/>
            </a:pPr>
            <a:fld id="{48D6DBE2-F18C-4362-AC97-6C7407D7824F}"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1645913714"/>
      </p:ext>
    </p:extLst>
  </p:cSld>
  <p:clrMap bg1="lt1" tx1="dk1" bg2="lt2" tx2="dk2" accent1="accent1" accent2="accent2" accent3="accent3" accent4="accent4" accent5="accent5" accent6="accent6" hlink="hlink" folHlink="folHlink"/>
  <p:sldLayoutIdLst>
    <p:sldLayoutId id="2147483980" r:id="rId1"/>
    <p:sldLayoutId id="2147483981" r:id="rId2"/>
    <p:sldLayoutId id="2147483982" r:id="rId3"/>
    <p:sldLayoutId id="2147483983" r:id="rId4"/>
    <p:sldLayoutId id="2147483984" r:id="rId5"/>
    <p:sldLayoutId id="2147483985" r:id="rId6"/>
    <p:sldLayoutId id="2147483986" r:id="rId7"/>
    <p:sldLayoutId id="2147483987" r:id="rId8"/>
    <p:sldLayoutId id="2147483988" r:id="rId9"/>
    <p:sldLayoutId id="2147483989" r:id="rId10"/>
    <p:sldLayoutId id="2147483990" r:id="rId11"/>
  </p:sldLayoutIdLst>
  <p:hf hdr="0" ftr="0" dt="0"/>
  <p:txStyles>
    <p:titleStyle>
      <a:lvl1pPr algn="ctr" rtl="0" eaLnBrk="0" fontAlgn="base" hangingPunct="0">
        <a:spcBef>
          <a:spcPct val="0"/>
        </a:spcBef>
        <a:spcAft>
          <a:spcPct val="0"/>
        </a:spcAft>
        <a:defRPr sz="3600">
          <a:solidFill>
            <a:srgbClr val="005293"/>
          </a:solidFill>
          <a:latin typeface="+mj-lt"/>
          <a:ea typeface="+mj-ea"/>
          <a:cs typeface="+mj-cs"/>
        </a:defRPr>
      </a:lvl1pPr>
      <a:lvl2pPr algn="ctr" rtl="0" eaLnBrk="0" fontAlgn="base" hangingPunct="0">
        <a:spcBef>
          <a:spcPct val="0"/>
        </a:spcBef>
        <a:spcAft>
          <a:spcPct val="0"/>
        </a:spcAft>
        <a:defRPr sz="3600">
          <a:solidFill>
            <a:srgbClr val="005293"/>
          </a:solidFill>
          <a:latin typeface="Verdana" pitchFamily="34" charset="0"/>
        </a:defRPr>
      </a:lvl2pPr>
      <a:lvl3pPr algn="ctr" rtl="0" eaLnBrk="0" fontAlgn="base" hangingPunct="0">
        <a:spcBef>
          <a:spcPct val="0"/>
        </a:spcBef>
        <a:spcAft>
          <a:spcPct val="0"/>
        </a:spcAft>
        <a:defRPr sz="3600">
          <a:solidFill>
            <a:srgbClr val="005293"/>
          </a:solidFill>
          <a:latin typeface="Verdana" pitchFamily="34" charset="0"/>
        </a:defRPr>
      </a:lvl3pPr>
      <a:lvl4pPr algn="ctr" rtl="0" eaLnBrk="0" fontAlgn="base" hangingPunct="0">
        <a:spcBef>
          <a:spcPct val="0"/>
        </a:spcBef>
        <a:spcAft>
          <a:spcPct val="0"/>
        </a:spcAft>
        <a:defRPr sz="3600">
          <a:solidFill>
            <a:srgbClr val="005293"/>
          </a:solidFill>
          <a:latin typeface="Verdana" pitchFamily="34" charset="0"/>
        </a:defRPr>
      </a:lvl4pPr>
      <a:lvl5pPr algn="ctr" rtl="0" eaLnBrk="0" fontAlgn="base" hangingPunct="0">
        <a:spcBef>
          <a:spcPct val="0"/>
        </a:spcBef>
        <a:spcAft>
          <a:spcPct val="0"/>
        </a:spcAft>
        <a:defRPr sz="3600">
          <a:solidFill>
            <a:srgbClr val="005293"/>
          </a:solidFill>
          <a:latin typeface="Verdana" pitchFamily="34" charset="0"/>
        </a:defRPr>
      </a:lvl5pPr>
      <a:lvl6pPr marL="457200" algn="ctr" rtl="0" eaLnBrk="0" fontAlgn="base" hangingPunct="0">
        <a:spcBef>
          <a:spcPct val="0"/>
        </a:spcBef>
        <a:spcAft>
          <a:spcPct val="0"/>
        </a:spcAft>
        <a:defRPr sz="3600">
          <a:solidFill>
            <a:srgbClr val="005293"/>
          </a:solidFill>
          <a:latin typeface="Verdana" pitchFamily="34" charset="0"/>
        </a:defRPr>
      </a:lvl6pPr>
      <a:lvl7pPr marL="914400" algn="ctr" rtl="0" eaLnBrk="0" fontAlgn="base" hangingPunct="0">
        <a:spcBef>
          <a:spcPct val="0"/>
        </a:spcBef>
        <a:spcAft>
          <a:spcPct val="0"/>
        </a:spcAft>
        <a:defRPr sz="3600">
          <a:solidFill>
            <a:srgbClr val="005293"/>
          </a:solidFill>
          <a:latin typeface="Verdana" pitchFamily="34" charset="0"/>
        </a:defRPr>
      </a:lvl7pPr>
      <a:lvl8pPr marL="1371600" algn="ctr" rtl="0" eaLnBrk="0" fontAlgn="base" hangingPunct="0">
        <a:spcBef>
          <a:spcPct val="0"/>
        </a:spcBef>
        <a:spcAft>
          <a:spcPct val="0"/>
        </a:spcAft>
        <a:defRPr sz="3600">
          <a:solidFill>
            <a:srgbClr val="005293"/>
          </a:solidFill>
          <a:latin typeface="Verdana" pitchFamily="34" charset="0"/>
        </a:defRPr>
      </a:lvl8pPr>
      <a:lvl9pPr marL="1828800" algn="ctr" rtl="0" eaLnBrk="0" fontAlgn="base" hangingPunct="0">
        <a:spcBef>
          <a:spcPct val="0"/>
        </a:spcBef>
        <a:spcAft>
          <a:spcPct val="0"/>
        </a:spcAft>
        <a:defRPr sz="3600">
          <a:solidFill>
            <a:srgbClr val="005293"/>
          </a:solidFill>
          <a:latin typeface="Verdana" pitchFamily="34" charset="0"/>
        </a:defRPr>
      </a:lvl9pPr>
    </p:titleStyle>
    <p:bodyStyle>
      <a:lvl1pPr marL="342900" indent="-342900" algn="l" rtl="0" eaLnBrk="0" fontAlgn="base" hangingPunct="0">
        <a:spcBef>
          <a:spcPct val="20000"/>
        </a:spcBef>
        <a:spcAft>
          <a:spcPct val="0"/>
        </a:spcAft>
        <a:buChar char="•"/>
        <a:defRPr sz="2800">
          <a:solidFill>
            <a:srgbClr val="000000"/>
          </a:solidFill>
          <a:latin typeface="+mn-lt"/>
          <a:ea typeface="+mn-ea"/>
          <a:cs typeface="+mn-cs"/>
        </a:defRPr>
      </a:lvl1pPr>
      <a:lvl2pPr marL="742950" indent="-285750" algn="l" rtl="0" eaLnBrk="0" fontAlgn="base" hangingPunct="0">
        <a:spcBef>
          <a:spcPct val="20000"/>
        </a:spcBef>
        <a:spcAft>
          <a:spcPct val="0"/>
        </a:spcAft>
        <a:buChar char="–"/>
        <a:defRPr sz="2400">
          <a:solidFill>
            <a:srgbClr val="000000"/>
          </a:solidFill>
          <a:latin typeface="+mn-lt"/>
        </a:defRPr>
      </a:lvl2pPr>
      <a:lvl3pPr marL="1143000" indent="-228600" algn="l" rtl="0" eaLnBrk="0" fontAlgn="base" hangingPunct="0">
        <a:spcBef>
          <a:spcPct val="20000"/>
        </a:spcBef>
        <a:spcAft>
          <a:spcPct val="0"/>
        </a:spcAft>
        <a:buChar char="•"/>
        <a:defRPr sz="2200">
          <a:solidFill>
            <a:srgbClr val="000000"/>
          </a:solidFill>
          <a:latin typeface="+mn-lt"/>
        </a:defRPr>
      </a:lvl3pPr>
      <a:lvl4pPr marL="1600200" indent="-228600" algn="l" rtl="0" eaLnBrk="0" fontAlgn="base" hangingPunct="0">
        <a:spcBef>
          <a:spcPct val="20000"/>
        </a:spcBef>
        <a:spcAft>
          <a:spcPct val="0"/>
        </a:spcAft>
        <a:buChar char="–"/>
        <a:defRPr sz="2000">
          <a:solidFill>
            <a:srgbClr val="000000"/>
          </a:solidFill>
          <a:latin typeface="+mn-lt"/>
        </a:defRPr>
      </a:lvl4pPr>
      <a:lvl5pPr marL="2057400" indent="-228600" algn="l" rtl="0" eaLnBrk="0" fontAlgn="base" hangingPunct="0">
        <a:spcBef>
          <a:spcPct val="20000"/>
        </a:spcBef>
        <a:spcAft>
          <a:spcPct val="0"/>
        </a:spcAft>
        <a:buChar char="»"/>
        <a:defRPr sz="2000">
          <a:solidFill>
            <a:srgbClr val="000000"/>
          </a:solidFill>
          <a:latin typeface="+mn-lt"/>
        </a:defRPr>
      </a:lvl5pPr>
      <a:lvl6pPr marL="2514600" indent="-228600" algn="l" rtl="0" eaLnBrk="0" fontAlgn="base" hangingPunct="0">
        <a:spcBef>
          <a:spcPct val="20000"/>
        </a:spcBef>
        <a:spcAft>
          <a:spcPct val="0"/>
        </a:spcAft>
        <a:buChar char="»"/>
        <a:defRPr sz="2000">
          <a:solidFill>
            <a:srgbClr val="000000"/>
          </a:solidFill>
          <a:latin typeface="+mn-lt"/>
        </a:defRPr>
      </a:lvl6pPr>
      <a:lvl7pPr marL="2971800" indent="-228600" algn="l" rtl="0" eaLnBrk="0" fontAlgn="base" hangingPunct="0">
        <a:spcBef>
          <a:spcPct val="20000"/>
        </a:spcBef>
        <a:spcAft>
          <a:spcPct val="0"/>
        </a:spcAft>
        <a:buChar char="»"/>
        <a:defRPr sz="2000">
          <a:solidFill>
            <a:srgbClr val="000000"/>
          </a:solidFill>
          <a:latin typeface="+mn-lt"/>
        </a:defRPr>
      </a:lvl7pPr>
      <a:lvl8pPr marL="3429000" indent="-228600" algn="l" rtl="0" eaLnBrk="0" fontAlgn="base" hangingPunct="0">
        <a:spcBef>
          <a:spcPct val="20000"/>
        </a:spcBef>
        <a:spcAft>
          <a:spcPct val="0"/>
        </a:spcAft>
        <a:buChar char="»"/>
        <a:defRPr sz="2000">
          <a:solidFill>
            <a:srgbClr val="000000"/>
          </a:solidFill>
          <a:latin typeface="+mn-lt"/>
        </a:defRPr>
      </a:lvl8pPr>
      <a:lvl9pPr marL="3886200" indent="-228600" algn="l" rtl="0" eaLnBrk="0" fontAlgn="base" hangingPunct="0">
        <a:spcBef>
          <a:spcPct val="20000"/>
        </a:spcBef>
        <a:spcAft>
          <a:spcPct val="0"/>
        </a:spcAft>
        <a:buChar char="»"/>
        <a:defRPr sz="2000">
          <a:solidFill>
            <a:srgbClr val="000000"/>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chemeClr val="bg1"/>
            </a:gs>
            <a:gs pos="100000">
              <a:schemeClr val="bg2"/>
            </a:gs>
          </a:gsLst>
          <a:path path="rect">
            <a:fillToRect l="100000" t="100000"/>
          </a:path>
        </a:gradFill>
        <a:effectLst/>
      </p:bgPr>
    </p:bg>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bwMode="auto">
          <a:xfrm>
            <a:off x="745067" y="457200"/>
            <a:ext cx="10746317" cy="1130300"/>
          </a:xfrm>
          <a:prstGeom prst="rect">
            <a:avLst/>
          </a:prstGeom>
          <a:noFill/>
          <a:ln w="47624" cmpd="thinThick">
            <a:noFill/>
            <a:miter lim="800000"/>
            <a:headEnd/>
            <a:tailEnd/>
          </a:ln>
          <a:effectLst/>
        </p:spPr>
        <p:txBody>
          <a:bodyPr vert="horz" wrap="square" lIns="92075" tIns="46038" rIns="92075" bIns="46038" numCol="1" anchor="ctr" anchorCtr="0" compatLnSpc="1">
            <a:prstTxWarp prst="textNoShape">
              <a:avLst/>
            </a:prstTxWarp>
          </a:bodyPr>
          <a:lstStyle/>
          <a:p>
            <a:pPr lvl="0"/>
            <a:r>
              <a:rPr lang="en-US"/>
              <a:t>Click to Edit Master Title</a:t>
            </a:r>
          </a:p>
        </p:txBody>
      </p:sp>
      <p:sp>
        <p:nvSpPr>
          <p:cNvPr id="1027" name="Rectangle 3"/>
          <p:cNvSpPr>
            <a:spLocks noGrp="1" noChangeArrowheads="1"/>
          </p:cNvSpPr>
          <p:nvPr>
            <p:ph type="body" idx="1"/>
          </p:nvPr>
        </p:nvSpPr>
        <p:spPr bwMode="auto">
          <a:xfrm>
            <a:off x="1805517" y="2209800"/>
            <a:ext cx="8896349" cy="3886200"/>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3796" name="Rectangle 4"/>
          <p:cNvSpPr>
            <a:spLocks noGrp="1" noChangeArrowheads="1"/>
          </p:cNvSpPr>
          <p:nvPr>
            <p:ph type="ftr" sz="quarter" idx="3"/>
          </p:nvPr>
        </p:nvSpPr>
        <p:spPr bwMode="auto">
          <a:xfrm>
            <a:off x="4199467" y="6248400"/>
            <a:ext cx="3793067"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eaLnBrk="0" hangingPunct="0">
              <a:defRPr sz="1400">
                <a:latin typeface="Times New Roman" pitchFamily="18" charset="0"/>
                <a:ea typeface="+mn-ea"/>
                <a:cs typeface="+mn-cs"/>
              </a:defRPr>
            </a:lvl1pPr>
          </a:lstStyle>
          <a:p>
            <a:pPr fontAlgn="base">
              <a:spcBef>
                <a:spcPct val="0"/>
              </a:spcBef>
              <a:spcAft>
                <a:spcPct val="0"/>
              </a:spcAft>
              <a:defRPr/>
            </a:pPr>
            <a:endParaRPr lang="en-US">
              <a:solidFill>
                <a:srgbClr val="FFFFFF"/>
              </a:solidFill>
            </a:endParaRPr>
          </a:p>
        </p:txBody>
      </p:sp>
      <p:pic>
        <p:nvPicPr>
          <p:cNvPr id="1029" name="Picture 5"/>
          <p:cNvPicPr>
            <a:picLocks noChangeAspect="1" noChangeArrowheads="1"/>
          </p:cNvPicPr>
          <p:nvPr userDrawn="1"/>
        </p:nvPicPr>
        <p:blipFill>
          <a:blip r:embed="rId14"/>
          <a:srcRect l="-9682" t="-24684" r="67439" b="-51741"/>
          <a:stretch>
            <a:fillRect/>
          </a:stretch>
        </p:blipFill>
        <p:spPr bwMode="auto">
          <a:xfrm>
            <a:off x="1" y="5884864"/>
            <a:ext cx="1064684" cy="1163637"/>
          </a:xfrm>
          <a:prstGeom prst="rect">
            <a:avLst/>
          </a:prstGeom>
          <a:noFill/>
          <a:ln w="9525">
            <a:noFill/>
            <a:miter lim="800000"/>
            <a:headEnd/>
            <a:tailEnd/>
          </a:ln>
        </p:spPr>
      </p:pic>
    </p:spTree>
    <p:extLst>
      <p:ext uri="{BB962C8B-B14F-4D97-AF65-F5344CB8AC3E}">
        <p14:creationId xmlns:p14="http://schemas.microsoft.com/office/powerpoint/2010/main" val="3417947854"/>
      </p:ext>
    </p:extLst>
  </p:cSld>
  <p:clrMap bg1="dk2" tx1="lt1" bg2="dk1" tx2="lt2" accent1="accent1" accent2="accent2" accent3="accent3" accent4="accent4" accent5="accent5" accent6="accent6" hlink="hlink" folHlink="folHlink"/>
  <p:sldLayoutIdLst>
    <p:sldLayoutId id="2147483992" r:id="rId1"/>
    <p:sldLayoutId id="2147483993" r:id="rId2"/>
    <p:sldLayoutId id="2147483994" r:id="rId3"/>
    <p:sldLayoutId id="2147483995" r:id="rId4"/>
    <p:sldLayoutId id="2147483996" r:id="rId5"/>
    <p:sldLayoutId id="2147483997" r:id="rId6"/>
    <p:sldLayoutId id="2147483998" r:id="rId7"/>
    <p:sldLayoutId id="2147483999" r:id="rId8"/>
    <p:sldLayoutId id="2147484000" r:id="rId9"/>
    <p:sldLayoutId id="2147484001" r:id="rId10"/>
    <p:sldLayoutId id="2147484002" r:id="rId11"/>
    <p:sldLayoutId id="2147484003" r:id="rId12"/>
  </p:sldLayoutIdLst>
  <p:hf sldNum="0" hdr="0" ftr="0" dt="0"/>
  <p:txStyles>
    <p:titleStyle>
      <a:lvl1pPr algn="ctr" rtl="0" eaLnBrk="0" fontAlgn="base" hangingPunct="0">
        <a:spcBef>
          <a:spcPct val="0"/>
        </a:spcBef>
        <a:spcAft>
          <a:spcPct val="0"/>
        </a:spcAft>
        <a:defRPr sz="3000" b="1">
          <a:solidFill>
            <a:schemeClr val="accent1"/>
          </a:solidFill>
          <a:effectLst>
            <a:outerShdw blurRad="38100" dist="38100" dir="2700000" algn="tl">
              <a:srgbClr val="000000"/>
            </a:outerShdw>
          </a:effectLst>
          <a:latin typeface="+mj-lt"/>
          <a:ea typeface="MS PGothic" pitchFamily="34" charset="-128"/>
          <a:cs typeface="MS PGothic" charset="0"/>
        </a:defRPr>
      </a:lvl1pPr>
      <a:lvl2pPr algn="ctr" rtl="0" eaLnBrk="0" fontAlgn="base" hangingPunct="0">
        <a:spcBef>
          <a:spcPct val="0"/>
        </a:spcBef>
        <a:spcAft>
          <a:spcPct val="0"/>
        </a:spcAft>
        <a:defRPr sz="3000" b="1">
          <a:solidFill>
            <a:schemeClr val="accent1"/>
          </a:solidFill>
          <a:effectLst>
            <a:outerShdw blurRad="38100" dist="38100" dir="2700000" algn="tl">
              <a:srgbClr val="000000"/>
            </a:outerShdw>
          </a:effectLst>
          <a:latin typeface="Arial" charset="0"/>
          <a:ea typeface="MS PGothic" pitchFamily="34" charset="-128"/>
          <a:cs typeface="MS PGothic" charset="0"/>
        </a:defRPr>
      </a:lvl2pPr>
      <a:lvl3pPr algn="ctr" rtl="0" eaLnBrk="0" fontAlgn="base" hangingPunct="0">
        <a:spcBef>
          <a:spcPct val="0"/>
        </a:spcBef>
        <a:spcAft>
          <a:spcPct val="0"/>
        </a:spcAft>
        <a:defRPr sz="3000" b="1">
          <a:solidFill>
            <a:schemeClr val="accent1"/>
          </a:solidFill>
          <a:effectLst>
            <a:outerShdw blurRad="38100" dist="38100" dir="2700000" algn="tl">
              <a:srgbClr val="000000"/>
            </a:outerShdw>
          </a:effectLst>
          <a:latin typeface="Arial" charset="0"/>
          <a:ea typeface="MS PGothic" pitchFamily="34" charset="-128"/>
          <a:cs typeface="MS PGothic" charset="0"/>
        </a:defRPr>
      </a:lvl3pPr>
      <a:lvl4pPr algn="ctr" rtl="0" eaLnBrk="0" fontAlgn="base" hangingPunct="0">
        <a:spcBef>
          <a:spcPct val="0"/>
        </a:spcBef>
        <a:spcAft>
          <a:spcPct val="0"/>
        </a:spcAft>
        <a:defRPr sz="3000" b="1">
          <a:solidFill>
            <a:schemeClr val="accent1"/>
          </a:solidFill>
          <a:effectLst>
            <a:outerShdw blurRad="38100" dist="38100" dir="2700000" algn="tl">
              <a:srgbClr val="000000"/>
            </a:outerShdw>
          </a:effectLst>
          <a:latin typeface="Arial" charset="0"/>
          <a:ea typeface="MS PGothic" pitchFamily="34" charset="-128"/>
          <a:cs typeface="MS PGothic" charset="0"/>
        </a:defRPr>
      </a:lvl4pPr>
      <a:lvl5pPr algn="ctr" rtl="0" eaLnBrk="0" fontAlgn="base" hangingPunct="0">
        <a:spcBef>
          <a:spcPct val="0"/>
        </a:spcBef>
        <a:spcAft>
          <a:spcPct val="0"/>
        </a:spcAft>
        <a:defRPr sz="3000" b="1">
          <a:solidFill>
            <a:schemeClr val="accent1"/>
          </a:solidFill>
          <a:effectLst>
            <a:outerShdw blurRad="38100" dist="38100" dir="2700000" algn="tl">
              <a:srgbClr val="000000"/>
            </a:outerShdw>
          </a:effectLst>
          <a:latin typeface="Arial" charset="0"/>
          <a:ea typeface="MS PGothic" pitchFamily="34" charset="-128"/>
          <a:cs typeface="MS PGothic" charset="0"/>
        </a:defRPr>
      </a:lvl5pPr>
      <a:lvl6pPr marL="457200" algn="ctr" rtl="0" fontAlgn="base">
        <a:spcBef>
          <a:spcPct val="0"/>
        </a:spcBef>
        <a:spcAft>
          <a:spcPct val="0"/>
        </a:spcAft>
        <a:defRPr sz="3000" b="1">
          <a:solidFill>
            <a:schemeClr val="accent1"/>
          </a:solidFill>
          <a:effectLst>
            <a:outerShdw blurRad="38100" dist="38100" dir="2700000" algn="tl">
              <a:srgbClr val="000000"/>
            </a:outerShdw>
          </a:effectLst>
          <a:latin typeface="Arial" charset="0"/>
        </a:defRPr>
      </a:lvl6pPr>
      <a:lvl7pPr marL="914400" algn="ctr" rtl="0" fontAlgn="base">
        <a:spcBef>
          <a:spcPct val="0"/>
        </a:spcBef>
        <a:spcAft>
          <a:spcPct val="0"/>
        </a:spcAft>
        <a:defRPr sz="3000" b="1">
          <a:solidFill>
            <a:schemeClr val="accent1"/>
          </a:solidFill>
          <a:effectLst>
            <a:outerShdw blurRad="38100" dist="38100" dir="2700000" algn="tl">
              <a:srgbClr val="000000"/>
            </a:outerShdw>
          </a:effectLst>
          <a:latin typeface="Arial" charset="0"/>
        </a:defRPr>
      </a:lvl7pPr>
      <a:lvl8pPr marL="1371600" algn="ctr" rtl="0" fontAlgn="base">
        <a:spcBef>
          <a:spcPct val="0"/>
        </a:spcBef>
        <a:spcAft>
          <a:spcPct val="0"/>
        </a:spcAft>
        <a:defRPr sz="3000" b="1">
          <a:solidFill>
            <a:schemeClr val="accent1"/>
          </a:solidFill>
          <a:effectLst>
            <a:outerShdw blurRad="38100" dist="38100" dir="2700000" algn="tl">
              <a:srgbClr val="000000"/>
            </a:outerShdw>
          </a:effectLst>
          <a:latin typeface="Arial" charset="0"/>
        </a:defRPr>
      </a:lvl8pPr>
      <a:lvl9pPr marL="1828800" algn="ctr" rtl="0" fontAlgn="base">
        <a:spcBef>
          <a:spcPct val="0"/>
        </a:spcBef>
        <a:spcAft>
          <a:spcPct val="0"/>
        </a:spcAft>
        <a:defRPr sz="3000" b="1">
          <a:solidFill>
            <a:schemeClr val="accent1"/>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accent1"/>
        </a:buClr>
        <a:buFont typeface="Wingdings" pitchFamily="2" charset="2"/>
        <a:buChar char="§"/>
        <a:defRPr sz="2600" b="1">
          <a:solidFill>
            <a:schemeClr val="tx1"/>
          </a:solidFill>
          <a:latin typeface="+mn-lt"/>
          <a:ea typeface="MS PGothic" pitchFamily="34" charset="-128"/>
          <a:cs typeface="MS PGothic" charset="0"/>
        </a:defRPr>
      </a:lvl1pPr>
      <a:lvl2pPr marL="742950" indent="-285750" algn="l" rtl="0" eaLnBrk="0" fontAlgn="base" hangingPunct="0">
        <a:spcBef>
          <a:spcPct val="20000"/>
        </a:spcBef>
        <a:spcAft>
          <a:spcPct val="0"/>
        </a:spcAft>
        <a:buClr>
          <a:schemeClr val="accent1"/>
        </a:buClr>
        <a:buFont typeface="Wingdings" pitchFamily="2" charset="2"/>
        <a:buChar char="ú"/>
        <a:defRPr sz="2400" b="1">
          <a:solidFill>
            <a:schemeClr val="tx1"/>
          </a:solidFill>
          <a:latin typeface="+mn-lt"/>
          <a:ea typeface="MS PGothic" pitchFamily="34" charset="-128"/>
          <a:cs typeface="MS PGothic" charset="0"/>
        </a:defRPr>
      </a:lvl2pPr>
      <a:lvl3pPr marL="1143000" indent="-228600" algn="l" rtl="0" eaLnBrk="0" fontAlgn="base" hangingPunct="0">
        <a:spcBef>
          <a:spcPct val="20000"/>
        </a:spcBef>
        <a:spcAft>
          <a:spcPct val="0"/>
        </a:spcAft>
        <a:buClr>
          <a:schemeClr val="accent1"/>
        </a:buClr>
        <a:buChar char="–"/>
        <a:defRPr sz="2000" b="1">
          <a:solidFill>
            <a:schemeClr val="tx1"/>
          </a:solidFill>
          <a:latin typeface="+mn-lt"/>
          <a:ea typeface="MS PGothic" pitchFamily="34" charset="-128"/>
          <a:cs typeface="MS PGothic" charset="0"/>
        </a:defRPr>
      </a:lvl3pPr>
      <a:lvl4pPr marL="1600200" indent="-228600" algn="l" rtl="0" eaLnBrk="0" fontAlgn="base" hangingPunct="0">
        <a:spcBef>
          <a:spcPct val="20000"/>
        </a:spcBef>
        <a:spcAft>
          <a:spcPct val="0"/>
        </a:spcAft>
        <a:buChar char="–"/>
        <a:defRPr sz="2000" b="1">
          <a:solidFill>
            <a:schemeClr val="tx1"/>
          </a:solidFill>
          <a:latin typeface="+mn-lt"/>
          <a:ea typeface="MS PGothic" pitchFamily="34" charset="-128"/>
          <a:cs typeface="MS PGothic" charset="0"/>
        </a:defRPr>
      </a:lvl4pPr>
      <a:lvl5pPr marL="2057400" indent="-228600" algn="l" rtl="0" eaLnBrk="0" fontAlgn="base" hangingPunct="0">
        <a:spcBef>
          <a:spcPct val="20000"/>
        </a:spcBef>
        <a:spcAft>
          <a:spcPct val="0"/>
        </a:spcAft>
        <a:buChar char="•"/>
        <a:defRPr b="1">
          <a:solidFill>
            <a:schemeClr val="tx1"/>
          </a:solidFill>
          <a:latin typeface="+mn-lt"/>
          <a:ea typeface="MS PGothic" pitchFamily="34" charset="-128"/>
          <a:cs typeface="MS PGothic" charset="0"/>
        </a:defRPr>
      </a:lvl5pPr>
      <a:lvl6pPr marL="2514600" indent="-228600" algn="l" rtl="0" fontAlgn="base">
        <a:spcBef>
          <a:spcPct val="20000"/>
        </a:spcBef>
        <a:spcAft>
          <a:spcPct val="0"/>
        </a:spcAft>
        <a:buChar char="•"/>
        <a:defRPr b="1">
          <a:solidFill>
            <a:schemeClr val="tx1"/>
          </a:solidFill>
          <a:latin typeface="+mn-lt"/>
        </a:defRPr>
      </a:lvl6pPr>
      <a:lvl7pPr marL="2971800" indent="-228600" algn="l" rtl="0" fontAlgn="base">
        <a:spcBef>
          <a:spcPct val="20000"/>
        </a:spcBef>
        <a:spcAft>
          <a:spcPct val="0"/>
        </a:spcAft>
        <a:buChar char="•"/>
        <a:defRPr b="1">
          <a:solidFill>
            <a:schemeClr val="tx1"/>
          </a:solidFill>
          <a:latin typeface="+mn-lt"/>
        </a:defRPr>
      </a:lvl7pPr>
      <a:lvl8pPr marL="3429000" indent="-228600" algn="l" rtl="0" fontAlgn="base">
        <a:spcBef>
          <a:spcPct val="20000"/>
        </a:spcBef>
        <a:spcAft>
          <a:spcPct val="0"/>
        </a:spcAft>
        <a:buChar char="•"/>
        <a:defRPr b="1">
          <a:solidFill>
            <a:schemeClr val="tx1"/>
          </a:solidFill>
          <a:latin typeface="+mn-lt"/>
        </a:defRPr>
      </a:lvl8pPr>
      <a:lvl9pPr marL="3886200" indent="-228600" algn="l" rtl="0" fontAlgn="base">
        <a:spcBef>
          <a:spcPct val="20000"/>
        </a:spcBef>
        <a:spcAft>
          <a:spcPct val="0"/>
        </a:spcAft>
        <a:buChar char="•"/>
        <a:defRPr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bwMode="auto">
      <p:bgRef idx="1001">
        <a:schemeClr val="bg1"/>
      </p:bgRef>
    </p:bg>
    <p:spTree>
      <p:nvGrpSpPr>
        <p:cNvPr id="1" name=""/>
        <p:cNvGrpSpPr/>
        <p:nvPr/>
      </p:nvGrpSpPr>
      <p:grpSpPr>
        <a:xfrm>
          <a:off x="0" y="0"/>
          <a:ext cx="0" cy="0"/>
          <a:chOff x="0" y="0"/>
          <a:chExt cx="0" cy="0"/>
        </a:xfrm>
      </p:grpSpPr>
      <p:pic>
        <p:nvPicPr>
          <p:cNvPr id="7" name="Picture 6" descr="RGB New PP_5_cj2.jpg"/>
          <p:cNvPicPr>
            <a:picLocks noChangeAspect="1"/>
          </p:cNvPicPr>
          <p:nvPr/>
        </p:nvPicPr>
        <p:blipFill>
          <a:blip r:embed="rId17" cstate="print"/>
          <a:stretch>
            <a:fillRect/>
          </a:stretch>
        </p:blipFill>
        <p:spPr>
          <a:xfrm>
            <a:off x="0" y="0"/>
            <a:ext cx="12192000" cy="6858000"/>
          </a:xfrm>
          <a:prstGeom prst="rect">
            <a:avLst/>
          </a:prstGeom>
        </p:spPr>
      </p:pic>
      <p:sp>
        <p:nvSpPr>
          <p:cNvPr id="2" name="Title Placeholder 1"/>
          <p:cNvSpPr>
            <a:spLocks noGrp="1"/>
          </p:cNvSpPr>
          <p:nvPr>
            <p:ph type="title"/>
          </p:nvPr>
        </p:nvSpPr>
        <p:spPr>
          <a:xfrm>
            <a:off x="609600" y="274638"/>
            <a:ext cx="10972800" cy="1020762"/>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609600" y="1371600"/>
            <a:ext cx="10972800" cy="464820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4165600" y="6356351"/>
            <a:ext cx="6705600" cy="365125"/>
          </a:xfrm>
          <a:prstGeom prst="rect">
            <a:avLst/>
          </a:prstGeom>
          <a:noFill/>
        </p:spPr>
        <p:txBody>
          <a:bodyPr vert="horz" lIns="91440" tIns="45720" rIns="91440" bIns="45720" rtlCol="0" anchor="ctr"/>
          <a:lstStyle>
            <a:lvl1pPr algn="r">
              <a:defRPr sz="1200">
                <a:solidFill>
                  <a:schemeClr val="tx1"/>
                </a:solidFill>
              </a:defRPr>
            </a:lvl1pPr>
          </a:lstStyle>
          <a:p>
            <a:endParaRPr lang="en-US" dirty="0"/>
          </a:p>
        </p:txBody>
      </p:sp>
      <p:sp>
        <p:nvSpPr>
          <p:cNvPr id="6" name="Slide Number Placeholder 5"/>
          <p:cNvSpPr>
            <a:spLocks noGrp="1"/>
          </p:cNvSpPr>
          <p:nvPr>
            <p:ph type="sldNum" sz="quarter" idx="4"/>
          </p:nvPr>
        </p:nvSpPr>
        <p:spPr>
          <a:xfrm>
            <a:off x="10972800" y="6356351"/>
            <a:ext cx="609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9A75CE-7F8A-4968-A013-5FFD1A976351}"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4084" r:id="rId1"/>
    <p:sldLayoutId id="2147484085" r:id="rId2"/>
    <p:sldLayoutId id="2147484086" r:id="rId3"/>
    <p:sldLayoutId id="2147484087" r:id="rId4"/>
    <p:sldLayoutId id="2147484088" r:id="rId5"/>
    <p:sldLayoutId id="2147484089" r:id="rId6"/>
    <p:sldLayoutId id="2147484090" r:id="rId7"/>
    <p:sldLayoutId id="2147484091" r:id="rId8"/>
    <p:sldLayoutId id="2147484092" r:id="rId9"/>
    <p:sldLayoutId id="2147484071" r:id="rId10"/>
    <p:sldLayoutId id="2147484072" r:id="rId11"/>
    <p:sldLayoutId id="2147483948" r:id="rId12"/>
    <p:sldLayoutId id="2147483949" r:id="rId13"/>
    <p:sldLayoutId id="2147483950" r:id="rId14"/>
    <p:sldLayoutId id="2147484302" r:id="rId15"/>
  </p:sldLayoutIdLst>
  <p:hf hdr="0" dt="0"/>
  <p:txStyles>
    <p:titleStyle>
      <a:lvl1pPr algn="l" defTabSz="914400" rtl="0" eaLnBrk="1" latinLnBrk="0" hangingPunct="1">
        <a:spcBef>
          <a:spcPct val="0"/>
        </a:spcBef>
        <a:buNone/>
        <a:defRPr sz="3800" kern="1200" cap="none" baseline="0">
          <a:solidFill>
            <a:schemeClr val="accent2"/>
          </a:solidFill>
          <a:latin typeface="+mn-lt"/>
          <a:ea typeface="+mj-ea"/>
          <a:cs typeface="Arial" pitchFamily="34" charset="0"/>
        </a:defRPr>
      </a:lvl1pPr>
    </p:titleStyle>
    <p:bodyStyle>
      <a:lvl1pPr marL="342900" indent="-342900" algn="l" defTabSz="914400" rtl="0" eaLnBrk="1" latinLnBrk="0" hangingPunct="1">
        <a:spcBef>
          <a:spcPct val="20000"/>
        </a:spcBef>
        <a:buFont typeface="Arial" pitchFamily="34" charset="0"/>
        <a:buChar char="•"/>
        <a:defRPr sz="3000" kern="1200">
          <a:solidFill>
            <a:schemeClr val="tx1"/>
          </a:solidFill>
          <a:latin typeface="+mj-lt"/>
          <a:ea typeface="+mn-ea"/>
          <a:cs typeface="Arial" pitchFamily="34" charset="0"/>
        </a:defRPr>
      </a:lvl1pPr>
      <a:lvl2pPr marL="742950" indent="-285750" algn="l" defTabSz="914400" rtl="0" eaLnBrk="1" latinLnBrk="0" hangingPunct="1">
        <a:spcBef>
          <a:spcPct val="20000"/>
        </a:spcBef>
        <a:buFont typeface="Arial" pitchFamily="34" charset="0"/>
        <a:buChar char="–"/>
        <a:defRPr sz="2600" kern="1200">
          <a:solidFill>
            <a:schemeClr val="tx1"/>
          </a:solidFill>
          <a:latin typeface="+mj-lt"/>
          <a:ea typeface="+mn-ea"/>
          <a:cs typeface="Arial"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j-lt"/>
          <a:ea typeface="+mn-ea"/>
          <a:cs typeface="Arial"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j-lt"/>
          <a:ea typeface="+mn-ea"/>
          <a:cs typeface="Arial"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j-lt"/>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31A7C90-EB97-403D-937E-A491D7DFEBE2}" type="datetimeFigureOut">
              <a:rPr lang="en-US" smtClean="0"/>
              <a:t>4/12/2021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FB982F6-C2AF-4C20-A8C5-DF6D9868E69B}" type="slidenum">
              <a:rPr lang="en-US" smtClean="0"/>
              <a:t>‹#›</a:t>
            </a:fld>
            <a:endParaRPr lang="en-US"/>
          </a:p>
        </p:txBody>
      </p:sp>
    </p:spTree>
    <p:extLst>
      <p:ext uri="{BB962C8B-B14F-4D97-AF65-F5344CB8AC3E}">
        <p14:creationId xmlns:p14="http://schemas.microsoft.com/office/powerpoint/2010/main" val="2851624889"/>
      </p:ext>
    </p:extLst>
  </p:cSld>
  <p:clrMap bg1="lt1" tx1="dk1" bg2="lt2" tx2="dk2" accent1="accent1" accent2="accent2" accent3="accent3" accent4="accent4" accent5="accent5" accent6="accent6" hlink="hlink" folHlink="folHlink"/>
  <p:sldLayoutIdLst>
    <p:sldLayoutId id="2147484304" r:id="rId1"/>
    <p:sldLayoutId id="2147484305" r:id="rId2"/>
    <p:sldLayoutId id="2147484306" r:id="rId3"/>
    <p:sldLayoutId id="2147484307" r:id="rId4"/>
    <p:sldLayoutId id="2147484308" r:id="rId5"/>
    <p:sldLayoutId id="2147484309" r:id="rId6"/>
    <p:sldLayoutId id="2147484310" r:id="rId7"/>
    <p:sldLayoutId id="2147484311" r:id="rId8"/>
    <p:sldLayoutId id="2147484312" r:id="rId9"/>
    <p:sldLayoutId id="2147484313" r:id="rId10"/>
    <p:sldLayoutId id="214748431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1506" name="Rectangle 2"/>
          <p:cNvSpPr>
            <a:spLocks noChangeArrowheads="1"/>
          </p:cNvSpPr>
          <p:nvPr/>
        </p:nvSpPr>
        <p:spPr bwMode="auto">
          <a:xfrm>
            <a:off x="0" y="6324600"/>
            <a:ext cx="12192000" cy="533400"/>
          </a:xfrm>
          <a:prstGeom prst="rect">
            <a:avLst/>
          </a:prstGeom>
          <a:solidFill>
            <a:srgbClr val="005293"/>
          </a:solidFill>
          <a:ln w="9525" algn="ctr">
            <a:noFill/>
            <a:miter lim="800000"/>
            <a:headEnd/>
            <a:tailEnd/>
          </a:ln>
          <a:effectLst/>
        </p:spPr>
        <p:txBody>
          <a:bodyPr wrap="none" anchor="ctr"/>
          <a:lstStyle/>
          <a:p>
            <a:pPr marL="339725" fontAlgn="base">
              <a:spcBef>
                <a:spcPct val="0"/>
              </a:spcBef>
              <a:spcAft>
                <a:spcPct val="0"/>
              </a:spcAft>
              <a:defRPr/>
            </a:pPr>
            <a:r>
              <a:rPr lang="en-US" sz="1600" b="1">
                <a:solidFill>
                  <a:srgbClr val="FFFFFF"/>
                </a:solidFill>
                <a:latin typeface="Arial" charset="0"/>
              </a:rPr>
              <a:t>N</a:t>
            </a:r>
            <a:r>
              <a:rPr lang="en-US" sz="1200" b="1">
                <a:solidFill>
                  <a:srgbClr val="FFFFFF"/>
                </a:solidFill>
                <a:latin typeface="Arial" charset="0"/>
              </a:rPr>
              <a:t>ATIONAL </a:t>
            </a:r>
            <a:r>
              <a:rPr lang="en-US" sz="1600" b="1">
                <a:solidFill>
                  <a:srgbClr val="FFFFFF"/>
                </a:solidFill>
                <a:latin typeface="Arial" charset="0"/>
              </a:rPr>
              <a:t>M</a:t>
            </a:r>
            <a:r>
              <a:rPr lang="en-US" sz="1200" b="1">
                <a:solidFill>
                  <a:srgbClr val="FFFFFF"/>
                </a:solidFill>
                <a:latin typeface="Arial" charset="0"/>
              </a:rPr>
              <a:t>ARROW</a:t>
            </a:r>
            <a:r>
              <a:rPr lang="en-US" sz="1400" b="1">
                <a:solidFill>
                  <a:srgbClr val="FFFFFF"/>
                </a:solidFill>
                <a:latin typeface="Arial" charset="0"/>
              </a:rPr>
              <a:t> </a:t>
            </a:r>
            <a:r>
              <a:rPr lang="en-US" sz="1600" b="1">
                <a:solidFill>
                  <a:srgbClr val="FFFFFF"/>
                </a:solidFill>
                <a:latin typeface="Arial" charset="0"/>
              </a:rPr>
              <a:t>D</a:t>
            </a:r>
            <a:r>
              <a:rPr lang="en-US" sz="1200" b="1">
                <a:solidFill>
                  <a:srgbClr val="FFFFFF"/>
                </a:solidFill>
                <a:latin typeface="Arial" charset="0"/>
              </a:rPr>
              <a:t>ONOR</a:t>
            </a:r>
            <a:r>
              <a:rPr lang="en-US" sz="1400" b="1">
                <a:solidFill>
                  <a:srgbClr val="FFFFFF"/>
                </a:solidFill>
                <a:latin typeface="Arial" charset="0"/>
              </a:rPr>
              <a:t> </a:t>
            </a:r>
            <a:r>
              <a:rPr lang="en-US" sz="1600" b="1">
                <a:solidFill>
                  <a:srgbClr val="FFFFFF"/>
                </a:solidFill>
                <a:latin typeface="Arial" charset="0"/>
              </a:rPr>
              <a:t>P</a:t>
            </a:r>
            <a:r>
              <a:rPr lang="en-US" sz="1200" b="1">
                <a:solidFill>
                  <a:srgbClr val="FFFFFF"/>
                </a:solidFill>
                <a:latin typeface="Arial" charset="0"/>
              </a:rPr>
              <a:t>ROGRAM</a:t>
            </a:r>
            <a:r>
              <a:rPr lang="en-US" sz="1200" b="1" baseline="30000">
                <a:solidFill>
                  <a:srgbClr val="FFFFFF"/>
                </a:solidFill>
                <a:latin typeface="Arial" charset="0"/>
                <a:cs typeface="Arial" charset="0"/>
              </a:rPr>
              <a:t>®</a:t>
            </a:r>
          </a:p>
          <a:p>
            <a:pPr marL="339725" fontAlgn="base">
              <a:spcBef>
                <a:spcPct val="0"/>
              </a:spcBef>
              <a:spcAft>
                <a:spcPct val="0"/>
              </a:spcAft>
              <a:defRPr/>
            </a:pPr>
            <a:r>
              <a:rPr lang="en-US" sz="1100">
                <a:solidFill>
                  <a:srgbClr val="FFFFFF"/>
                </a:solidFill>
                <a:latin typeface="Arial" charset="0"/>
              </a:rPr>
              <a:t>Entrusted to operate the C.W. Bill Young Cell Transplantation Program, including the Be The Match Registry</a:t>
            </a:r>
            <a:r>
              <a:rPr lang="en-US" sz="1100" baseline="30000">
                <a:solidFill>
                  <a:srgbClr val="FFFFFF"/>
                </a:solidFill>
                <a:latin typeface="Arial" charset="0"/>
              </a:rPr>
              <a:t>SM</a:t>
            </a:r>
          </a:p>
        </p:txBody>
      </p:sp>
      <p:sp>
        <p:nvSpPr>
          <p:cNvPr id="1583107" name="Rectangle 3"/>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583108" name="Rectangle 4"/>
          <p:cNvSpPr>
            <a:spLocks noGrp="1" noChangeArrowheads="1"/>
          </p:cNvSpPr>
          <p:nvPr>
            <p:ph type="body" idx="1"/>
          </p:nvPr>
        </p:nvSpPr>
        <p:spPr bwMode="auto">
          <a:xfrm>
            <a:off x="609600" y="15240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1509" name="Rectangle 5"/>
          <p:cNvSpPr>
            <a:spLocks noGrp="1" noChangeArrowheads="1"/>
          </p:cNvSpPr>
          <p:nvPr>
            <p:ph type="sldNum" sz="quarter" idx="4"/>
          </p:nvPr>
        </p:nvSpPr>
        <p:spPr bwMode="auto">
          <a:xfrm>
            <a:off x="10566400" y="6457950"/>
            <a:ext cx="1016000" cy="4000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0">
                <a:solidFill>
                  <a:schemeClr val="bg1"/>
                </a:solidFill>
                <a:latin typeface="Arial" charset="0"/>
                <a:cs typeface="+mn-cs"/>
              </a:defRPr>
            </a:lvl1pPr>
          </a:lstStyle>
          <a:p>
            <a:pPr fontAlgn="base">
              <a:spcBef>
                <a:spcPct val="0"/>
              </a:spcBef>
              <a:spcAft>
                <a:spcPct val="0"/>
              </a:spcAft>
              <a:defRPr/>
            </a:pPr>
            <a:fld id="{4685A802-64B9-48BB-B74D-AF6A43648E33}" type="slidenum">
              <a:rPr lang="en-US">
                <a:solidFill>
                  <a:srgbClr val="FFFFFF"/>
                </a:solidFill>
              </a:rPr>
              <a:pPr fontAlgn="base">
                <a:spcBef>
                  <a:spcPct val="0"/>
                </a:spcBef>
                <a:spcAft>
                  <a:spcPct val="0"/>
                </a:spcAft>
                <a:defRPr/>
              </a:pPr>
              <a:t>‹#›</a:t>
            </a:fld>
            <a:endParaRPr lang="en-US">
              <a:solidFill>
                <a:srgbClr val="FFFFFF"/>
              </a:solidFill>
            </a:endParaRPr>
          </a:p>
        </p:txBody>
      </p:sp>
    </p:spTree>
    <p:extLst>
      <p:ext uri="{BB962C8B-B14F-4D97-AF65-F5344CB8AC3E}">
        <p14:creationId xmlns:p14="http://schemas.microsoft.com/office/powerpoint/2010/main" val="3464054908"/>
      </p:ext>
    </p:extLst>
  </p:cSld>
  <p:clrMap bg1="lt1" tx1="dk1" bg2="lt2" tx2="dk2" accent1="accent1" accent2="accent2" accent3="accent3" accent4="accent4" accent5="accent5" accent6="accent6" hlink="hlink" folHlink="folHlink"/>
  <p:sldLayoutIdLst>
    <p:sldLayoutId id="2147484233" r:id="rId1"/>
    <p:sldLayoutId id="2147484234" r:id="rId2"/>
    <p:sldLayoutId id="2147484235" r:id="rId3"/>
    <p:sldLayoutId id="2147484236" r:id="rId4"/>
    <p:sldLayoutId id="2147484237" r:id="rId5"/>
    <p:sldLayoutId id="2147484238" r:id="rId6"/>
    <p:sldLayoutId id="2147484239" r:id="rId7"/>
    <p:sldLayoutId id="2147484240" r:id="rId8"/>
    <p:sldLayoutId id="2147484241" r:id="rId9"/>
    <p:sldLayoutId id="2147484242" r:id="rId10"/>
    <p:sldLayoutId id="2147484243" r:id="rId11"/>
  </p:sldLayoutIdLst>
  <p:hf hdr="0" ftr="0" dt="0"/>
  <p:txStyles>
    <p:titleStyle>
      <a:lvl1pPr algn="ctr" rtl="0" eaLnBrk="0" fontAlgn="base" hangingPunct="0">
        <a:spcBef>
          <a:spcPct val="0"/>
        </a:spcBef>
        <a:spcAft>
          <a:spcPct val="0"/>
        </a:spcAft>
        <a:defRPr sz="3600">
          <a:solidFill>
            <a:srgbClr val="005293"/>
          </a:solidFill>
          <a:latin typeface="+mj-lt"/>
          <a:ea typeface="+mj-ea"/>
          <a:cs typeface="+mj-cs"/>
        </a:defRPr>
      </a:lvl1pPr>
      <a:lvl2pPr algn="ctr" rtl="0" eaLnBrk="0" fontAlgn="base" hangingPunct="0">
        <a:spcBef>
          <a:spcPct val="0"/>
        </a:spcBef>
        <a:spcAft>
          <a:spcPct val="0"/>
        </a:spcAft>
        <a:defRPr sz="3600">
          <a:solidFill>
            <a:srgbClr val="005293"/>
          </a:solidFill>
          <a:latin typeface="Verdana" pitchFamily="34" charset="0"/>
        </a:defRPr>
      </a:lvl2pPr>
      <a:lvl3pPr algn="ctr" rtl="0" eaLnBrk="0" fontAlgn="base" hangingPunct="0">
        <a:spcBef>
          <a:spcPct val="0"/>
        </a:spcBef>
        <a:spcAft>
          <a:spcPct val="0"/>
        </a:spcAft>
        <a:defRPr sz="3600">
          <a:solidFill>
            <a:srgbClr val="005293"/>
          </a:solidFill>
          <a:latin typeface="Verdana" pitchFamily="34" charset="0"/>
        </a:defRPr>
      </a:lvl3pPr>
      <a:lvl4pPr algn="ctr" rtl="0" eaLnBrk="0" fontAlgn="base" hangingPunct="0">
        <a:spcBef>
          <a:spcPct val="0"/>
        </a:spcBef>
        <a:spcAft>
          <a:spcPct val="0"/>
        </a:spcAft>
        <a:defRPr sz="3600">
          <a:solidFill>
            <a:srgbClr val="005293"/>
          </a:solidFill>
          <a:latin typeface="Verdana" pitchFamily="34" charset="0"/>
        </a:defRPr>
      </a:lvl4pPr>
      <a:lvl5pPr algn="ctr" rtl="0" eaLnBrk="0" fontAlgn="base" hangingPunct="0">
        <a:spcBef>
          <a:spcPct val="0"/>
        </a:spcBef>
        <a:spcAft>
          <a:spcPct val="0"/>
        </a:spcAft>
        <a:defRPr sz="3600">
          <a:solidFill>
            <a:srgbClr val="005293"/>
          </a:solidFill>
          <a:latin typeface="Verdana" pitchFamily="34" charset="0"/>
        </a:defRPr>
      </a:lvl5pPr>
      <a:lvl6pPr marL="457200" algn="ctr" rtl="0" eaLnBrk="0" fontAlgn="base" hangingPunct="0">
        <a:spcBef>
          <a:spcPct val="0"/>
        </a:spcBef>
        <a:spcAft>
          <a:spcPct val="0"/>
        </a:spcAft>
        <a:defRPr sz="3600">
          <a:solidFill>
            <a:srgbClr val="005293"/>
          </a:solidFill>
          <a:latin typeface="Verdana" pitchFamily="34" charset="0"/>
        </a:defRPr>
      </a:lvl6pPr>
      <a:lvl7pPr marL="914400" algn="ctr" rtl="0" eaLnBrk="0" fontAlgn="base" hangingPunct="0">
        <a:spcBef>
          <a:spcPct val="0"/>
        </a:spcBef>
        <a:spcAft>
          <a:spcPct val="0"/>
        </a:spcAft>
        <a:defRPr sz="3600">
          <a:solidFill>
            <a:srgbClr val="005293"/>
          </a:solidFill>
          <a:latin typeface="Verdana" pitchFamily="34" charset="0"/>
        </a:defRPr>
      </a:lvl7pPr>
      <a:lvl8pPr marL="1371600" algn="ctr" rtl="0" eaLnBrk="0" fontAlgn="base" hangingPunct="0">
        <a:spcBef>
          <a:spcPct val="0"/>
        </a:spcBef>
        <a:spcAft>
          <a:spcPct val="0"/>
        </a:spcAft>
        <a:defRPr sz="3600">
          <a:solidFill>
            <a:srgbClr val="005293"/>
          </a:solidFill>
          <a:latin typeface="Verdana" pitchFamily="34" charset="0"/>
        </a:defRPr>
      </a:lvl8pPr>
      <a:lvl9pPr marL="1828800" algn="ctr" rtl="0" eaLnBrk="0" fontAlgn="base" hangingPunct="0">
        <a:spcBef>
          <a:spcPct val="0"/>
        </a:spcBef>
        <a:spcAft>
          <a:spcPct val="0"/>
        </a:spcAft>
        <a:defRPr sz="3600">
          <a:solidFill>
            <a:srgbClr val="005293"/>
          </a:solidFill>
          <a:latin typeface="Verdana" pitchFamily="34" charset="0"/>
        </a:defRPr>
      </a:lvl9pPr>
    </p:titleStyle>
    <p:bodyStyle>
      <a:lvl1pPr marL="342900" indent="-342900" algn="l" rtl="0" eaLnBrk="0" fontAlgn="base" hangingPunct="0">
        <a:spcBef>
          <a:spcPct val="20000"/>
        </a:spcBef>
        <a:spcAft>
          <a:spcPct val="0"/>
        </a:spcAft>
        <a:buChar char="•"/>
        <a:defRPr sz="2800">
          <a:solidFill>
            <a:srgbClr val="000000"/>
          </a:solidFill>
          <a:latin typeface="+mn-lt"/>
          <a:ea typeface="+mn-ea"/>
          <a:cs typeface="+mn-cs"/>
        </a:defRPr>
      </a:lvl1pPr>
      <a:lvl2pPr marL="742950" indent="-285750" algn="l" rtl="0" eaLnBrk="0" fontAlgn="base" hangingPunct="0">
        <a:spcBef>
          <a:spcPct val="20000"/>
        </a:spcBef>
        <a:spcAft>
          <a:spcPct val="0"/>
        </a:spcAft>
        <a:buChar char="–"/>
        <a:defRPr sz="2400">
          <a:solidFill>
            <a:srgbClr val="000000"/>
          </a:solidFill>
          <a:latin typeface="+mn-lt"/>
        </a:defRPr>
      </a:lvl2pPr>
      <a:lvl3pPr marL="1143000" indent="-228600" algn="l" rtl="0" eaLnBrk="0" fontAlgn="base" hangingPunct="0">
        <a:spcBef>
          <a:spcPct val="20000"/>
        </a:spcBef>
        <a:spcAft>
          <a:spcPct val="0"/>
        </a:spcAft>
        <a:buChar char="•"/>
        <a:defRPr sz="2200">
          <a:solidFill>
            <a:srgbClr val="000000"/>
          </a:solidFill>
          <a:latin typeface="+mn-lt"/>
        </a:defRPr>
      </a:lvl3pPr>
      <a:lvl4pPr marL="1600200" indent="-228600" algn="l" rtl="0" eaLnBrk="0" fontAlgn="base" hangingPunct="0">
        <a:spcBef>
          <a:spcPct val="20000"/>
        </a:spcBef>
        <a:spcAft>
          <a:spcPct val="0"/>
        </a:spcAft>
        <a:buChar char="–"/>
        <a:defRPr sz="2000">
          <a:solidFill>
            <a:srgbClr val="000000"/>
          </a:solidFill>
          <a:latin typeface="+mn-lt"/>
        </a:defRPr>
      </a:lvl4pPr>
      <a:lvl5pPr marL="2057400" indent="-228600" algn="l" rtl="0" eaLnBrk="0" fontAlgn="base" hangingPunct="0">
        <a:spcBef>
          <a:spcPct val="20000"/>
        </a:spcBef>
        <a:spcAft>
          <a:spcPct val="0"/>
        </a:spcAft>
        <a:buChar char="»"/>
        <a:defRPr sz="2000">
          <a:solidFill>
            <a:srgbClr val="000000"/>
          </a:solidFill>
          <a:latin typeface="+mn-lt"/>
        </a:defRPr>
      </a:lvl5pPr>
      <a:lvl6pPr marL="2514600" indent="-228600" algn="l" rtl="0" eaLnBrk="0" fontAlgn="base" hangingPunct="0">
        <a:spcBef>
          <a:spcPct val="20000"/>
        </a:spcBef>
        <a:spcAft>
          <a:spcPct val="0"/>
        </a:spcAft>
        <a:buChar char="»"/>
        <a:defRPr sz="2000">
          <a:solidFill>
            <a:srgbClr val="000000"/>
          </a:solidFill>
          <a:latin typeface="+mn-lt"/>
        </a:defRPr>
      </a:lvl6pPr>
      <a:lvl7pPr marL="2971800" indent="-228600" algn="l" rtl="0" eaLnBrk="0" fontAlgn="base" hangingPunct="0">
        <a:spcBef>
          <a:spcPct val="20000"/>
        </a:spcBef>
        <a:spcAft>
          <a:spcPct val="0"/>
        </a:spcAft>
        <a:buChar char="»"/>
        <a:defRPr sz="2000">
          <a:solidFill>
            <a:srgbClr val="000000"/>
          </a:solidFill>
          <a:latin typeface="+mn-lt"/>
        </a:defRPr>
      </a:lvl7pPr>
      <a:lvl8pPr marL="3429000" indent="-228600" algn="l" rtl="0" eaLnBrk="0" fontAlgn="base" hangingPunct="0">
        <a:spcBef>
          <a:spcPct val="20000"/>
        </a:spcBef>
        <a:spcAft>
          <a:spcPct val="0"/>
        </a:spcAft>
        <a:buChar char="»"/>
        <a:defRPr sz="2000">
          <a:solidFill>
            <a:srgbClr val="000000"/>
          </a:solidFill>
          <a:latin typeface="+mn-lt"/>
        </a:defRPr>
      </a:lvl8pPr>
      <a:lvl9pPr marL="3886200" indent="-228600" algn="l" rtl="0" eaLnBrk="0" fontAlgn="base" hangingPunct="0">
        <a:spcBef>
          <a:spcPct val="20000"/>
        </a:spcBef>
        <a:spcAft>
          <a:spcPct val="0"/>
        </a:spcAft>
        <a:buChar char="»"/>
        <a:defRPr sz="2000">
          <a:solidFill>
            <a:srgbClr val="000000"/>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218" name="Rectangle 4"/>
          <p:cNvSpPr>
            <a:spLocks noChangeArrowheads="1"/>
          </p:cNvSpPr>
          <p:nvPr/>
        </p:nvSpPr>
        <p:spPr bwMode="auto">
          <a:xfrm>
            <a:off x="0" y="0"/>
            <a:ext cx="12192000" cy="15240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000" b="1" i="1">
                <a:solidFill>
                  <a:schemeClr val="tx1"/>
                </a:solidFill>
                <a:latin typeface="Times New Roman" pitchFamily="18" charset="0"/>
              </a:defRPr>
            </a:lvl1pPr>
            <a:lvl2pPr marL="742950" indent="-285750">
              <a:defRPr sz="2000" b="1" i="1">
                <a:solidFill>
                  <a:schemeClr val="tx1"/>
                </a:solidFill>
                <a:latin typeface="Times New Roman" pitchFamily="18" charset="0"/>
              </a:defRPr>
            </a:lvl2pPr>
            <a:lvl3pPr marL="1143000" indent="-228600">
              <a:defRPr sz="2000" b="1" i="1">
                <a:solidFill>
                  <a:schemeClr val="tx1"/>
                </a:solidFill>
                <a:latin typeface="Times New Roman" pitchFamily="18" charset="0"/>
              </a:defRPr>
            </a:lvl3pPr>
            <a:lvl4pPr marL="1600200" indent="-228600">
              <a:defRPr sz="2000" b="1" i="1">
                <a:solidFill>
                  <a:schemeClr val="tx1"/>
                </a:solidFill>
                <a:latin typeface="Times New Roman" pitchFamily="18" charset="0"/>
              </a:defRPr>
            </a:lvl4pPr>
            <a:lvl5pPr marL="2057400" indent="-228600">
              <a:defRPr sz="2000" b="1" i="1">
                <a:solidFill>
                  <a:schemeClr val="tx1"/>
                </a:solidFill>
                <a:latin typeface="Times New Roman" pitchFamily="18" charset="0"/>
              </a:defRPr>
            </a:lvl5pPr>
            <a:lvl6pPr marL="2514600" indent="-228600" eaLnBrk="0" fontAlgn="base" hangingPunct="0">
              <a:spcBef>
                <a:spcPct val="0"/>
              </a:spcBef>
              <a:spcAft>
                <a:spcPct val="0"/>
              </a:spcAft>
              <a:defRPr sz="2000" b="1" i="1">
                <a:solidFill>
                  <a:schemeClr val="tx1"/>
                </a:solidFill>
                <a:latin typeface="Times New Roman" pitchFamily="18" charset="0"/>
              </a:defRPr>
            </a:lvl6pPr>
            <a:lvl7pPr marL="2971800" indent="-228600" eaLnBrk="0" fontAlgn="base" hangingPunct="0">
              <a:spcBef>
                <a:spcPct val="0"/>
              </a:spcBef>
              <a:spcAft>
                <a:spcPct val="0"/>
              </a:spcAft>
              <a:defRPr sz="2000" b="1" i="1">
                <a:solidFill>
                  <a:schemeClr val="tx1"/>
                </a:solidFill>
                <a:latin typeface="Times New Roman" pitchFamily="18" charset="0"/>
              </a:defRPr>
            </a:lvl7pPr>
            <a:lvl8pPr marL="3429000" indent="-228600" eaLnBrk="0" fontAlgn="base" hangingPunct="0">
              <a:spcBef>
                <a:spcPct val="0"/>
              </a:spcBef>
              <a:spcAft>
                <a:spcPct val="0"/>
              </a:spcAft>
              <a:defRPr sz="2000" b="1" i="1">
                <a:solidFill>
                  <a:schemeClr val="tx1"/>
                </a:solidFill>
                <a:latin typeface="Times New Roman" pitchFamily="18" charset="0"/>
              </a:defRPr>
            </a:lvl8pPr>
            <a:lvl9pPr marL="3886200" indent="-228600" eaLnBrk="0" fontAlgn="base" hangingPunct="0">
              <a:spcBef>
                <a:spcPct val="0"/>
              </a:spcBef>
              <a:spcAft>
                <a:spcPct val="0"/>
              </a:spcAft>
              <a:defRPr sz="2000" b="1" i="1">
                <a:solidFill>
                  <a:schemeClr val="tx1"/>
                </a:solidFill>
                <a:latin typeface="Times New Roman" pitchFamily="18" charset="0"/>
              </a:defRPr>
            </a:lvl9pPr>
          </a:lstStyle>
          <a:p>
            <a:pPr fontAlgn="base">
              <a:spcBef>
                <a:spcPct val="0"/>
              </a:spcBef>
              <a:spcAft>
                <a:spcPct val="0"/>
              </a:spcAft>
              <a:defRPr/>
            </a:pPr>
            <a:endParaRPr lang="en-US" altLang="en-US" sz="1800" b="0" i="0">
              <a:solidFill>
                <a:srgbClr val="000000"/>
              </a:solidFill>
              <a:latin typeface="Arial" pitchFamily="34" charset="0"/>
            </a:endParaRPr>
          </a:p>
        </p:txBody>
      </p:sp>
      <p:sp>
        <p:nvSpPr>
          <p:cNvPr id="9219" name="Rectangle 7"/>
          <p:cNvSpPr>
            <a:spLocks noGrp="1" noChangeArrowheads="1"/>
          </p:cNvSpPr>
          <p:nvPr>
            <p:ph type="title"/>
          </p:nvPr>
        </p:nvSpPr>
        <p:spPr bwMode="auto">
          <a:xfrm>
            <a:off x="609600" y="228600"/>
            <a:ext cx="109728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p>
        </p:txBody>
      </p:sp>
      <p:sp>
        <p:nvSpPr>
          <p:cNvPr id="9220" name="Rectangle 8"/>
          <p:cNvSpPr>
            <a:spLocks noGrp="1" noChangeArrowheads="1"/>
          </p:cNvSpPr>
          <p:nvPr>
            <p:ph type="body" idx="1"/>
          </p:nvPr>
        </p:nvSpPr>
        <p:spPr bwMode="auto">
          <a:xfrm>
            <a:off x="609600" y="1447800"/>
            <a:ext cx="109728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62" name="Rectangle 10"/>
          <p:cNvSpPr>
            <a:spLocks noGrp="1" noChangeArrowheads="1"/>
          </p:cNvSpPr>
          <p:nvPr>
            <p:ph type="sldNum" sz="quarter" idx="4"/>
          </p:nvPr>
        </p:nvSpPr>
        <p:spPr bwMode="auto">
          <a:xfrm>
            <a:off x="0" y="6477000"/>
            <a:ext cx="12192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b="0" i="0">
                <a:solidFill>
                  <a:srgbClr val="005293"/>
                </a:solidFill>
                <a:latin typeface="+mn-lt"/>
              </a:defRPr>
            </a:lvl1pPr>
          </a:lstStyle>
          <a:p>
            <a:pPr fontAlgn="base">
              <a:spcBef>
                <a:spcPct val="0"/>
              </a:spcBef>
              <a:spcAft>
                <a:spcPct val="0"/>
              </a:spcAft>
              <a:defRPr/>
            </a:pPr>
            <a:fld id="{BFCF051D-EA55-45E8-B75A-87CFB613436D}" type="slidenum">
              <a:rPr lang="en-US"/>
              <a:pPr fontAlgn="base">
                <a:spcBef>
                  <a:spcPct val="0"/>
                </a:spcBef>
                <a:spcAft>
                  <a:spcPct val="0"/>
                </a:spcAft>
                <a:defRPr/>
              </a:pPr>
              <a:t>‹#›</a:t>
            </a:fld>
            <a:endParaRPr lang="en-US" dirty="0"/>
          </a:p>
        </p:txBody>
      </p:sp>
      <p:pic>
        <p:nvPicPr>
          <p:cNvPr id="9222" name="Picture 10"/>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10401301" y="5638800"/>
            <a:ext cx="15875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3" name="Line 6"/>
          <p:cNvSpPr>
            <a:spLocks noChangeShapeType="1"/>
          </p:cNvSpPr>
          <p:nvPr userDrawn="1"/>
        </p:nvSpPr>
        <p:spPr bwMode="auto">
          <a:xfrm>
            <a:off x="-101600" y="6324600"/>
            <a:ext cx="105664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000" b="1" i="1">
              <a:solidFill>
                <a:srgbClr val="000000"/>
              </a:solidFill>
              <a:latin typeface="Times New Roman" pitchFamily="18" charset="0"/>
            </a:endParaRPr>
          </a:p>
        </p:txBody>
      </p:sp>
    </p:spTree>
    <p:extLst>
      <p:ext uri="{BB962C8B-B14F-4D97-AF65-F5344CB8AC3E}">
        <p14:creationId xmlns:p14="http://schemas.microsoft.com/office/powerpoint/2010/main" val="1468875146"/>
      </p:ext>
    </p:extLst>
  </p:cSld>
  <p:clrMap bg1="lt1" tx1="dk1" bg2="lt2" tx2="dk2" accent1="accent1" accent2="accent2" accent3="accent3" accent4="accent4" accent5="accent5" accent6="accent6" hlink="hlink" folHlink="folHlink"/>
  <p:sldLayoutIdLst>
    <p:sldLayoutId id="2147484278" r:id="rId1"/>
    <p:sldLayoutId id="2147484279" r:id="rId2"/>
    <p:sldLayoutId id="2147484280" r:id="rId3"/>
    <p:sldLayoutId id="2147484281" r:id="rId4"/>
    <p:sldLayoutId id="2147484282" r:id="rId5"/>
    <p:sldLayoutId id="2147484283" r:id="rId6"/>
    <p:sldLayoutId id="2147484284" r:id="rId7"/>
    <p:sldLayoutId id="2147484285" r:id="rId8"/>
    <p:sldLayoutId id="2147484286" r:id="rId9"/>
    <p:sldLayoutId id="2147484287" r:id="rId10"/>
    <p:sldLayoutId id="2147484288" r:id="rId11"/>
    <p:sldLayoutId id="2147484289" r:id="rId12"/>
    <p:sldLayoutId id="2147484290" r:id="rId13"/>
  </p:sldLayoutIdLst>
  <p:hf hdr="0" dt="0"/>
  <p:txStyles>
    <p:titleStyle>
      <a:lvl1pPr algn="ctr" rtl="0" eaLnBrk="0" fontAlgn="base" hangingPunct="0">
        <a:spcBef>
          <a:spcPct val="0"/>
        </a:spcBef>
        <a:spcAft>
          <a:spcPct val="0"/>
        </a:spcAft>
        <a:defRPr sz="3200">
          <a:solidFill>
            <a:schemeClr val="hlink"/>
          </a:solidFill>
          <a:latin typeface="+mj-lt"/>
          <a:ea typeface="+mj-ea"/>
          <a:cs typeface="+mj-cs"/>
        </a:defRPr>
      </a:lvl1pPr>
      <a:lvl2pPr algn="ctr" rtl="0" eaLnBrk="0" fontAlgn="base" hangingPunct="0">
        <a:spcBef>
          <a:spcPct val="0"/>
        </a:spcBef>
        <a:spcAft>
          <a:spcPct val="0"/>
        </a:spcAft>
        <a:defRPr sz="3200">
          <a:solidFill>
            <a:schemeClr val="hlink"/>
          </a:solidFill>
          <a:latin typeface="Verdana" pitchFamily="34" charset="0"/>
        </a:defRPr>
      </a:lvl2pPr>
      <a:lvl3pPr algn="ctr" rtl="0" eaLnBrk="0" fontAlgn="base" hangingPunct="0">
        <a:spcBef>
          <a:spcPct val="0"/>
        </a:spcBef>
        <a:spcAft>
          <a:spcPct val="0"/>
        </a:spcAft>
        <a:defRPr sz="3200">
          <a:solidFill>
            <a:schemeClr val="hlink"/>
          </a:solidFill>
          <a:latin typeface="Verdana" pitchFamily="34" charset="0"/>
        </a:defRPr>
      </a:lvl3pPr>
      <a:lvl4pPr algn="ctr" rtl="0" eaLnBrk="0" fontAlgn="base" hangingPunct="0">
        <a:spcBef>
          <a:spcPct val="0"/>
        </a:spcBef>
        <a:spcAft>
          <a:spcPct val="0"/>
        </a:spcAft>
        <a:defRPr sz="3200">
          <a:solidFill>
            <a:schemeClr val="hlink"/>
          </a:solidFill>
          <a:latin typeface="Verdana" pitchFamily="34" charset="0"/>
        </a:defRPr>
      </a:lvl4pPr>
      <a:lvl5pPr algn="ctr" rtl="0" eaLnBrk="0" fontAlgn="base" hangingPunct="0">
        <a:spcBef>
          <a:spcPct val="0"/>
        </a:spcBef>
        <a:spcAft>
          <a:spcPct val="0"/>
        </a:spcAft>
        <a:defRPr sz="3200">
          <a:solidFill>
            <a:schemeClr val="hlink"/>
          </a:solidFill>
          <a:latin typeface="Verdana" pitchFamily="34" charset="0"/>
        </a:defRPr>
      </a:lvl5pPr>
      <a:lvl6pPr marL="457200" algn="ctr" rtl="0" fontAlgn="base">
        <a:spcBef>
          <a:spcPct val="0"/>
        </a:spcBef>
        <a:spcAft>
          <a:spcPct val="0"/>
        </a:spcAft>
        <a:defRPr sz="3600">
          <a:solidFill>
            <a:schemeClr val="hlink"/>
          </a:solidFill>
          <a:latin typeface="Verdana" pitchFamily="34" charset="0"/>
        </a:defRPr>
      </a:lvl6pPr>
      <a:lvl7pPr marL="914400" algn="ctr" rtl="0" fontAlgn="base">
        <a:spcBef>
          <a:spcPct val="0"/>
        </a:spcBef>
        <a:spcAft>
          <a:spcPct val="0"/>
        </a:spcAft>
        <a:defRPr sz="3600">
          <a:solidFill>
            <a:schemeClr val="hlink"/>
          </a:solidFill>
          <a:latin typeface="Verdana" pitchFamily="34" charset="0"/>
        </a:defRPr>
      </a:lvl7pPr>
      <a:lvl8pPr marL="1371600" algn="ctr" rtl="0" fontAlgn="base">
        <a:spcBef>
          <a:spcPct val="0"/>
        </a:spcBef>
        <a:spcAft>
          <a:spcPct val="0"/>
        </a:spcAft>
        <a:defRPr sz="3600">
          <a:solidFill>
            <a:schemeClr val="hlink"/>
          </a:solidFill>
          <a:latin typeface="Verdana" pitchFamily="34" charset="0"/>
        </a:defRPr>
      </a:lvl8pPr>
      <a:lvl9pPr marL="1828800" algn="ctr" rtl="0" fontAlgn="base">
        <a:spcBef>
          <a:spcPct val="0"/>
        </a:spcBef>
        <a:spcAft>
          <a:spcPct val="0"/>
        </a:spcAft>
        <a:defRPr sz="3600">
          <a:solidFill>
            <a:schemeClr val="hlink"/>
          </a:solidFill>
          <a:latin typeface="Verdana" pitchFamily="34" charset="0"/>
        </a:defRPr>
      </a:lvl9pPr>
    </p:titleStyle>
    <p:bodyStyle>
      <a:lvl1pPr marL="342900" indent="-342900" algn="l" rtl="0" eaLnBrk="0" fontAlgn="base" hangingPunct="0">
        <a:spcBef>
          <a:spcPct val="20000"/>
        </a:spcBef>
        <a:spcAft>
          <a:spcPct val="0"/>
        </a:spcAft>
        <a:buClr>
          <a:schemeClr val="hlink"/>
        </a:buClr>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lr>
          <a:schemeClr val="hlink"/>
        </a:buClr>
        <a:buChar char="–"/>
        <a:defRPr sz="2200">
          <a:solidFill>
            <a:schemeClr val="tx1"/>
          </a:solidFill>
          <a:latin typeface="+mn-lt"/>
        </a:defRPr>
      </a:lvl2pPr>
      <a:lvl3pPr marL="1143000" indent="-228600" algn="l" rtl="0" eaLnBrk="0" fontAlgn="base" hangingPunct="0">
        <a:spcBef>
          <a:spcPct val="20000"/>
        </a:spcBef>
        <a:spcAft>
          <a:spcPct val="0"/>
        </a:spcAft>
        <a:buClr>
          <a:schemeClr val="hlink"/>
        </a:buClr>
        <a:buChar char="•"/>
        <a:defRPr sz="2200">
          <a:solidFill>
            <a:schemeClr val="tx1"/>
          </a:solidFill>
          <a:latin typeface="+mn-lt"/>
        </a:defRPr>
      </a:lvl3pPr>
      <a:lvl4pPr marL="1600200" indent="-228600" algn="l" rtl="0" eaLnBrk="0" fontAlgn="base" hangingPunct="0">
        <a:spcBef>
          <a:spcPct val="20000"/>
        </a:spcBef>
        <a:spcAft>
          <a:spcPct val="0"/>
        </a:spcAft>
        <a:buClr>
          <a:schemeClr val="hlink"/>
        </a:buClr>
        <a:buChar char="–"/>
        <a:defRPr>
          <a:solidFill>
            <a:schemeClr val="tx1"/>
          </a:solidFill>
          <a:latin typeface="+mn-lt"/>
        </a:defRPr>
      </a:lvl4pPr>
      <a:lvl5pPr marL="2057400" indent="-228600" algn="l" rtl="0" eaLnBrk="0" fontAlgn="base" hangingPunct="0">
        <a:spcBef>
          <a:spcPct val="20000"/>
        </a:spcBef>
        <a:spcAft>
          <a:spcPct val="0"/>
        </a:spcAft>
        <a:buClr>
          <a:schemeClr val="hlink"/>
        </a:buClr>
        <a:buChar char="»"/>
        <a:defRPr>
          <a:solidFill>
            <a:schemeClr val="tx1"/>
          </a:solidFill>
          <a:latin typeface="+mn-lt"/>
        </a:defRPr>
      </a:lvl5pPr>
      <a:lvl6pPr marL="2514600" indent="-228600" algn="l" rtl="0" fontAlgn="base">
        <a:spcBef>
          <a:spcPct val="20000"/>
        </a:spcBef>
        <a:spcAft>
          <a:spcPct val="0"/>
        </a:spcAft>
        <a:buClr>
          <a:schemeClr val="hlink"/>
        </a:buClr>
        <a:buChar char="»"/>
        <a:defRPr sz="2000">
          <a:solidFill>
            <a:schemeClr val="tx1"/>
          </a:solidFill>
          <a:latin typeface="+mn-lt"/>
        </a:defRPr>
      </a:lvl6pPr>
      <a:lvl7pPr marL="2971800" indent="-228600" algn="l" rtl="0" fontAlgn="base">
        <a:spcBef>
          <a:spcPct val="20000"/>
        </a:spcBef>
        <a:spcAft>
          <a:spcPct val="0"/>
        </a:spcAft>
        <a:buClr>
          <a:schemeClr val="hlink"/>
        </a:buClr>
        <a:buChar char="»"/>
        <a:defRPr sz="2000">
          <a:solidFill>
            <a:schemeClr val="tx1"/>
          </a:solidFill>
          <a:latin typeface="+mn-lt"/>
        </a:defRPr>
      </a:lvl7pPr>
      <a:lvl8pPr marL="3429000" indent="-228600" algn="l" rtl="0" fontAlgn="base">
        <a:spcBef>
          <a:spcPct val="20000"/>
        </a:spcBef>
        <a:spcAft>
          <a:spcPct val="0"/>
        </a:spcAft>
        <a:buClr>
          <a:schemeClr val="hlink"/>
        </a:buClr>
        <a:buChar char="»"/>
        <a:defRPr sz="2000">
          <a:solidFill>
            <a:schemeClr val="tx1"/>
          </a:solidFill>
          <a:latin typeface="+mn-lt"/>
        </a:defRPr>
      </a:lvl8pPr>
      <a:lvl9pPr marL="3886200" indent="-228600" algn="l" rtl="0" fontAlgn="base">
        <a:spcBef>
          <a:spcPct val="20000"/>
        </a:spcBef>
        <a:spcAft>
          <a:spcPct val="0"/>
        </a:spcAft>
        <a:buClr>
          <a:schemeClr val="hlink"/>
        </a:buClr>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65.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15.png"/><Relationship Id="rId5" Type="http://schemas.openxmlformats.org/officeDocument/2006/relationships/image" Target="../media/image7.png"/><Relationship Id="rId4" Type="http://schemas.openxmlformats.org/officeDocument/2006/relationships/image" Target="../media/image14.emf"/></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5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5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5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52.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52.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54.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15.png"/><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52.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54.xml"/><Relationship Id="rId7" Type="http://schemas.openxmlformats.org/officeDocument/2006/relationships/image" Target="../media/image15.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19.png"/><Relationship Id="rId5" Type="http://schemas.openxmlformats.org/officeDocument/2006/relationships/image" Target="../media/image20.png"/><Relationship Id="rId4" Type="http://schemas.openxmlformats.org/officeDocument/2006/relationships/hyperlink" Target="mailto:bmtctnac@emmes.com" TargetMode="Externa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54.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15.png"/><Relationship Id="rId5" Type="http://schemas.openxmlformats.org/officeDocument/2006/relationships/image" Target="../media/image21.png"/><Relationship Id="rId4" Type="http://schemas.openxmlformats.org/officeDocument/2006/relationships/notesSlide" Target="../notesSlides/notesSlide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52.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5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5.png"/><Relationship Id="rId4" Type="http://schemas.openxmlformats.org/officeDocument/2006/relationships/image" Target="../media/image16.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52.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15.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52.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15.png"/><Relationship Id="rId4" Type="http://schemas.openxmlformats.org/officeDocument/2006/relationships/image" Target="../media/image22.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52.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18.png"/><Relationship Id="rId4" Type="http://schemas.openxmlformats.org/officeDocument/2006/relationships/hyperlink" Target="https://web.emmes.com/study/bmt2/" TargetMode="Externa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52.xml"/><Relationship Id="rId2" Type="http://schemas.openxmlformats.org/officeDocument/2006/relationships/audio" Target="../media/media23.m4a"/><Relationship Id="rId1" Type="http://schemas.microsoft.com/office/2007/relationships/media" Target="../media/media23.m4a"/><Relationship Id="rId4" Type="http://schemas.openxmlformats.org/officeDocument/2006/relationships/image" Target="../media/image15.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52.xml"/><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15.png"/><Relationship Id="rId5" Type="http://schemas.openxmlformats.org/officeDocument/2006/relationships/hyperlink" Target="https://nmdp.service-now.com/csm" TargetMode="External"/><Relationship Id="rId4" Type="http://schemas.openxmlformats.org/officeDocument/2006/relationships/hyperlink" Target="mailto:kbhavsar@mcw.edu" TargetMode="External"/></Relationships>
</file>

<file path=ppt/slides/_rels/slide2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52.xml"/></Relationships>
</file>

<file path=ppt/slides/_rels/slide26.xml.rels><?xml version="1.0" encoding="UTF-8" standalone="yes"?>
<Relationships xmlns="http://schemas.openxmlformats.org/package/2006/relationships"><Relationship Id="rId8" Type="http://schemas.openxmlformats.org/officeDocument/2006/relationships/hyperlink" Target="mailto:kbhavsar@mcw.edu" TargetMode="External"/><Relationship Id="rId3" Type="http://schemas.openxmlformats.org/officeDocument/2006/relationships/slideLayout" Target="../slideLayouts/slideLayout52.xml"/><Relationship Id="rId7" Type="http://schemas.openxmlformats.org/officeDocument/2006/relationships/hyperlink" Target="mailto:swaldvog@nmdp.org" TargetMode="External"/><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hyperlink" Target="mailto:RepositoryIRB@NMDP.org" TargetMode="External"/><Relationship Id="rId5" Type="http://schemas.openxmlformats.org/officeDocument/2006/relationships/hyperlink" Target="mailto:bmtctn1903@emmes.com" TargetMode="External"/><Relationship Id="rId4" Type="http://schemas.openxmlformats.org/officeDocument/2006/relationships/notesSlide" Target="../notesSlides/notesSlide2.xml"/><Relationship Id="rId9" Type="http://schemas.openxmlformats.org/officeDocument/2006/relationships/image" Target="../media/image18.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5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5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5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5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5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54.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5.png"/><Relationship Id="rId5" Type="http://schemas.microsoft.com/office/2007/relationships/hdphoto" Target="../media/hdphoto1.wdp"/><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54.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a:xfrm>
            <a:off x="457200" y="323474"/>
            <a:ext cx="11206859" cy="2180454"/>
          </a:xfrm>
        </p:spPr>
        <p:txBody>
          <a:bodyPr>
            <a:normAutofit/>
          </a:bodyPr>
          <a:lstStyle/>
          <a:p>
            <a:pPr marL="0" marR="0" algn="ctr">
              <a:spcBef>
                <a:spcPts val="0"/>
              </a:spcBef>
              <a:spcAft>
                <a:spcPts val="0"/>
              </a:spcAft>
            </a:pPr>
            <a:r>
              <a:rPr lang="en-US" sz="3200" b="1" dirty="0">
                <a:solidFill>
                  <a:schemeClr val="tx1"/>
                </a:solidFill>
                <a:effectLst/>
                <a:latin typeface="Calibri" panose="020F0502020204030204" pitchFamily="34" charset="0"/>
                <a:ea typeface="Calibri" panose="020F0502020204030204" pitchFamily="34" charset="0"/>
              </a:rPr>
              <a:t>A Prospective Observational </a:t>
            </a:r>
            <a:r>
              <a:rPr lang="en-US" sz="3200" b="1" dirty="0">
                <a:solidFill>
                  <a:schemeClr val="tx1"/>
                </a:solidFill>
                <a:latin typeface="Calibri" panose="020F0502020204030204" pitchFamily="34" charset="0"/>
                <a:ea typeface="Calibri" panose="020F0502020204030204" pitchFamily="34" charset="0"/>
              </a:rPr>
              <a:t>S</a:t>
            </a:r>
            <a:r>
              <a:rPr lang="en-US" sz="3200" b="1" dirty="0">
                <a:solidFill>
                  <a:schemeClr val="tx1"/>
                </a:solidFill>
                <a:effectLst/>
                <a:latin typeface="Calibri" panose="020F0502020204030204" pitchFamily="34" charset="0"/>
                <a:ea typeface="Calibri" panose="020F0502020204030204" pitchFamily="34" charset="0"/>
              </a:rPr>
              <a:t>tudy of the Immunogenicity of SARS-CoV-2 Vaccines for Patients </a:t>
            </a:r>
            <a:r>
              <a:rPr lang="en-US" sz="3200" b="1" dirty="0">
                <a:solidFill>
                  <a:schemeClr val="tx1"/>
                </a:solidFill>
                <a:latin typeface="Calibri" panose="020F0502020204030204" pitchFamily="34" charset="0"/>
                <a:ea typeface="Calibri" panose="020F0502020204030204" pitchFamily="34" charset="0"/>
              </a:rPr>
              <a:t>R</a:t>
            </a:r>
            <a:r>
              <a:rPr lang="en-US" sz="3200" b="1" dirty="0">
                <a:solidFill>
                  <a:schemeClr val="tx1"/>
                </a:solidFill>
                <a:effectLst/>
                <a:latin typeface="Calibri" panose="020F0502020204030204" pitchFamily="34" charset="0"/>
                <a:ea typeface="Calibri" panose="020F0502020204030204" pitchFamily="34" charset="0"/>
              </a:rPr>
              <a:t>eceiving  </a:t>
            </a:r>
            <a:r>
              <a:rPr lang="en-US" sz="3200" b="1" dirty="0" err="1">
                <a:solidFill>
                  <a:schemeClr val="tx1"/>
                </a:solidFill>
                <a:effectLst/>
                <a:latin typeface="Calibri" panose="020F0502020204030204" pitchFamily="34" charset="0"/>
                <a:ea typeface="Calibri" panose="020F0502020204030204" pitchFamily="34" charset="0"/>
              </a:rPr>
              <a:t>autoHCT</a:t>
            </a:r>
            <a:r>
              <a:rPr lang="en-US" sz="3200" b="1" dirty="0">
                <a:solidFill>
                  <a:schemeClr val="tx1"/>
                </a:solidFill>
                <a:effectLst/>
                <a:latin typeface="Calibri" panose="020F0502020204030204" pitchFamily="34" charset="0"/>
                <a:ea typeface="Calibri" panose="020F0502020204030204" pitchFamily="34" charset="0"/>
              </a:rPr>
              <a:t>, alloHCT, and CAR-T</a:t>
            </a:r>
          </a:p>
          <a:p>
            <a:pPr marL="0" marR="0" algn="ctr">
              <a:spcBef>
                <a:spcPts val="0"/>
              </a:spcBef>
              <a:spcAft>
                <a:spcPts val="0"/>
              </a:spcAft>
            </a:pPr>
            <a:r>
              <a:rPr lang="en-US" sz="3200" b="1" dirty="0">
                <a:solidFill>
                  <a:schemeClr val="tx1"/>
                </a:solidFill>
                <a:latin typeface="Calibri" panose="020F0502020204030204" pitchFamily="34" charset="0"/>
                <a:ea typeface="Calibri" panose="020F0502020204030204" pitchFamily="34" charset="0"/>
              </a:rPr>
              <a:t>A CIBMTR and BMT CTN Study</a:t>
            </a:r>
            <a:endParaRPr lang="en-US" sz="3200" b="1" dirty="0">
              <a:solidFill>
                <a:schemeClr val="tx1"/>
              </a:solidFill>
              <a:effectLst/>
              <a:latin typeface="Calibri" panose="020F0502020204030204" pitchFamily="34" charset="0"/>
              <a:ea typeface="Calibri" panose="020F0502020204030204" pitchFamily="34" charset="0"/>
            </a:endParaRPr>
          </a:p>
          <a:p>
            <a:pPr marL="0" marR="0" algn="ctr">
              <a:spcBef>
                <a:spcPts val="0"/>
              </a:spcBef>
              <a:spcAft>
                <a:spcPts val="0"/>
              </a:spcAft>
            </a:pPr>
            <a:endParaRPr lang="en-US" sz="2800" dirty="0">
              <a:solidFill>
                <a:schemeClr val="tx1"/>
              </a:solidFill>
              <a:effectLst/>
              <a:latin typeface="Calibri" panose="020F0502020204030204" pitchFamily="34" charset="0"/>
              <a:ea typeface="Calibri" panose="020F0502020204030204" pitchFamily="34" charset="0"/>
            </a:endParaRPr>
          </a:p>
          <a:p>
            <a:pPr algn="ctr">
              <a:lnSpc>
                <a:spcPct val="120000"/>
              </a:lnSpc>
            </a:pPr>
            <a:endParaRPr lang="en-US" sz="3200" dirty="0">
              <a:effectLst>
                <a:outerShdw blurRad="38100" dist="38100" dir="2700000" algn="tl">
                  <a:srgbClr val="000000">
                    <a:alpha val="43137"/>
                  </a:srgbClr>
                </a:outerShdw>
              </a:effectLst>
              <a:latin typeface="+mn-lt"/>
            </a:endParaRPr>
          </a:p>
          <a:p>
            <a:pPr algn="ctr"/>
            <a:endParaRPr lang="en-US" sz="1800" dirty="0"/>
          </a:p>
        </p:txBody>
      </p:sp>
      <p:sp>
        <p:nvSpPr>
          <p:cNvPr id="5" name="Text Placeholder 4">
            <a:extLst>
              <a:ext uri="{FF2B5EF4-FFF2-40B4-BE49-F238E27FC236}">
                <a16:creationId xmlns:a16="http://schemas.microsoft.com/office/drawing/2014/main" id="{0780264B-4454-4F07-A451-295127919DEF}"/>
              </a:ext>
            </a:extLst>
          </p:cNvPr>
          <p:cNvSpPr>
            <a:spLocks noGrp="1"/>
          </p:cNvSpPr>
          <p:nvPr>
            <p:ph type="body" sz="quarter" idx="13"/>
          </p:nvPr>
        </p:nvSpPr>
        <p:spPr>
          <a:xfrm>
            <a:off x="1181099" y="4062439"/>
            <a:ext cx="10063859" cy="1423961"/>
          </a:xfrm>
        </p:spPr>
        <p:txBody>
          <a:bodyPr>
            <a:normAutofit/>
          </a:bodyPr>
          <a:lstStyle/>
          <a:p>
            <a:pPr algn="ctr"/>
            <a:r>
              <a:rPr lang="en-US" dirty="0"/>
              <a:t>Study Chairs:  Joshua Hill, Miguel Perales, Marcie Riches</a:t>
            </a:r>
          </a:p>
          <a:p>
            <a:pPr algn="ctr"/>
            <a:r>
              <a:rPr lang="en-US" dirty="0"/>
              <a:t>Protocol Officer:  Mary Horowitz</a:t>
            </a:r>
          </a:p>
        </p:txBody>
      </p:sp>
      <p:sp>
        <p:nvSpPr>
          <p:cNvPr id="6" name="TextBox 5">
            <a:extLst>
              <a:ext uri="{FF2B5EF4-FFF2-40B4-BE49-F238E27FC236}">
                <a16:creationId xmlns:a16="http://schemas.microsoft.com/office/drawing/2014/main" id="{A27C54B2-29BE-4B3F-8C1F-4F9465CE846B}"/>
              </a:ext>
            </a:extLst>
          </p:cNvPr>
          <p:cNvSpPr txBox="1"/>
          <p:nvPr/>
        </p:nvSpPr>
        <p:spPr>
          <a:xfrm>
            <a:off x="1176183" y="5486400"/>
            <a:ext cx="10063859"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55557"/>
                </a:solidFill>
                <a:effectLst/>
                <a:uLnTx/>
                <a:uFillTx/>
                <a:latin typeface="Arial"/>
                <a:ea typeface="+mn-ea"/>
                <a:cs typeface="+mn-cs"/>
              </a:rPr>
              <a:t>Funding:  National Marrow Donor Program/Be the Match, Leukemia and Lymphoma Society,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55557"/>
                </a:solidFill>
                <a:effectLst/>
                <a:uLnTx/>
                <a:uFillTx/>
                <a:latin typeface="Arial"/>
                <a:ea typeface="+mn-ea"/>
                <a:cs typeface="+mn-cs"/>
              </a:rPr>
              <a:t>                Multiple Myeloma Research Foundation, LabCorp, American Society of Transplant and 	  Cellular Therapy, Fred Hutchinson Cancer Research Center Philanthropy</a:t>
            </a:r>
          </a:p>
        </p:txBody>
      </p:sp>
      <p:pic>
        <p:nvPicPr>
          <p:cNvPr id="7" name="Picture 6"/>
          <p:cNvPicPr/>
          <p:nvPr/>
        </p:nvPicPr>
        <p:blipFill rotWithShape="1">
          <a:blip r:embed="rId4">
            <a:extLst>
              <a:ext uri="{28A0092B-C50C-407E-A947-70E740481C1C}">
                <a14:useLocalDpi xmlns:a14="http://schemas.microsoft.com/office/drawing/2010/main" val="0"/>
              </a:ext>
            </a:extLst>
          </a:blip>
          <a:srcRect l="7276" t="40376" r="64897" b="20567"/>
          <a:stretch/>
        </p:blipFill>
        <p:spPr bwMode="auto">
          <a:xfrm>
            <a:off x="2064339" y="2603968"/>
            <a:ext cx="3345861" cy="1358431"/>
          </a:xfrm>
          <a:prstGeom prst="rect">
            <a:avLst/>
          </a:prstGeom>
          <a:noFill/>
          <a:ln>
            <a:noFill/>
          </a:ln>
          <a:extLst>
            <a:ext uri="{53640926-AAD7-44D8-BBD7-CCE9431645EC}">
              <a14:shadowObscured xmlns:a14="http://schemas.microsoft.com/office/drawing/2010/main"/>
            </a:ext>
          </a:extLst>
        </p:spPr>
      </p:pic>
      <p:pic>
        <p:nvPicPr>
          <p:cNvPr id="8" name="Picture 7" descr="IBM Logo"/>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15200" y="2632360"/>
            <a:ext cx="2809872" cy="1358430"/>
          </a:xfrm>
          <a:prstGeom prst="rect">
            <a:avLst/>
          </a:prstGeom>
          <a:noFill/>
          <a:ln>
            <a:noFill/>
          </a:ln>
        </p:spPr>
      </p:pic>
      <p:pic>
        <p:nvPicPr>
          <p:cNvPr id="3" name="Audio 2">
            <a:hlinkClick r:id="" action="ppaction://media"/>
            <a:extLst>
              <a:ext uri="{FF2B5EF4-FFF2-40B4-BE49-F238E27FC236}">
                <a16:creationId xmlns:a16="http://schemas.microsoft.com/office/drawing/2014/main" id="{E1E1D847-6C07-4033-A987-92C3B3F1962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255813188"/>
      </p:ext>
    </p:extLst>
  </p:cSld>
  <p:clrMapOvr>
    <a:masterClrMapping/>
  </p:clrMapOvr>
  <mc:AlternateContent xmlns:mc="http://schemas.openxmlformats.org/markup-compatibility/2006" xmlns:p14="http://schemas.microsoft.com/office/powerpoint/2010/main">
    <mc:Choice Requires="p14">
      <p:transition spd="slow" p14:dur="2000" advTm="81245"/>
    </mc:Choice>
    <mc:Fallback xmlns="">
      <p:transition spd="slow" advTm="812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E6640F1-C416-4753-85B1-40EDC9C580C8}"/>
              </a:ext>
            </a:extLst>
          </p:cNvPr>
          <p:cNvSpPr>
            <a:spLocks noGrp="1"/>
          </p:cNvSpPr>
          <p:nvPr>
            <p:ph type="title"/>
          </p:nvPr>
        </p:nvSpPr>
        <p:spPr/>
        <p:txBody>
          <a:bodyPr/>
          <a:lstStyle/>
          <a:p>
            <a:r>
              <a:rPr lang="en-US" dirty="0"/>
              <a:t>Sample Acquisition and Disposition</a:t>
            </a:r>
          </a:p>
        </p:txBody>
      </p:sp>
      <p:sp>
        <p:nvSpPr>
          <p:cNvPr id="8" name="Content Placeholder 7">
            <a:extLst>
              <a:ext uri="{FF2B5EF4-FFF2-40B4-BE49-F238E27FC236}">
                <a16:creationId xmlns:a16="http://schemas.microsoft.com/office/drawing/2014/main" id="{E5AE62C6-4A24-491A-9C47-1EE731F0934D}"/>
              </a:ext>
            </a:extLst>
          </p:cNvPr>
          <p:cNvSpPr>
            <a:spLocks noGrp="1"/>
          </p:cNvSpPr>
          <p:nvPr>
            <p:ph idx="1"/>
          </p:nvPr>
        </p:nvSpPr>
        <p:spPr/>
        <p:txBody>
          <a:bodyPr>
            <a:normAutofit fontScale="77500" lnSpcReduction="20000"/>
          </a:bodyPr>
          <a:lstStyle/>
          <a:p>
            <a:pPr>
              <a:lnSpc>
                <a:spcPct val="120000"/>
              </a:lnSpc>
              <a:spcBef>
                <a:spcPts val="0"/>
              </a:spcBef>
              <a:spcAft>
                <a:spcPts val="600"/>
              </a:spcAft>
            </a:pPr>
            <a:r>
              <a:rPr lang="en-US" sz="3400" dirty="0"/>
              <a:t>30 mL blood for serum and PBMCs sent to CIBMTR Research Repository</a:t>
            </a:r>
          </a:p>
          <a:p>
            <a:pPr lvl="1">
              <a:lnSpc>
                <a:spcPct val="120000"/>
              </a:lnSpc>
              <a:spcBef>
                <a:spcPts val="0"/>
              </a:spcBef>
              <a:spcAft>
                <a:spcPts val="600"/>
              </a:spcAft>
            </a:pPr>
            <a:r>
              <a:rPr lang="en-US" sz="2900" dirty="0"/>
              <a:t>4.5 mL in SST Clot tube</a:t>
            </a:r>
          </a:p>
          <a:p>
            <a:pPr lvl="1">
              <a:lnSpc>
                <a:spcPct val="120000"/>
              </a:lnSpc>
              <a:spcBef>
                <a:spcPts val="0"/>
              </a:spcBef>
              <a:spcAft>
                <a:spcPts val="600"/>
              </a:spcAft>
            </a:pPr>
            <a:r>
              <a:rPr lang="en-US" sz="2900" dirty="0"/>
              <a:t>8.5 mL each in three 10 mL sodium heparin tubes</a:t>
            </a:r>
          </a:p>
          <a:p>
            <a:pPr>
              <a:lnSpc>
                <a:spcPct val="120000"/>
              </a:lnSpc>
              <a:spcBef>
                <a:spcPts val="0"/>
              </a:spcBef>
              <a:spcAft>
                <a:spcPts val="600"/>
              </a:spcAft>
            </a:pPr>
            <a:r>
              <a:rPr lang="en-US" sz="3400" dirty="0"/>
              <a:t>CIBMTR Repository will batch ship 1 mL aliquots to LabCorp for the SARS-CoV-2 Semi-Quantitative Total Ab, Spike Test</a:t>
            </a:r>
          </a:p>
          <a:p>
            <a:pPr lvl="1">
              <a:lnSpc>
                <a:spcPct val="120000"/>
              </a:lnSpc>
              <a:spcBef>
                <a:spcPts val="0"/>
              </a:spcBef>
              <a:spcAft>
                <a:spcPts val="600"/>
              </a:spcAft>
            </a:pPr>
            <a:r>
              <a:rPr lang="en-US" sz="2900" dirty="0"/>
              <a:t>After all 4 samples for a patient are completed, results will be provided back to the center for discussion with the patient</a:t>
            </a:r>
          </a:p>
          <a:p>
            <a:pPr>
              <a:lnSpc>
                <a:spcPct val="120000"/>
              </a:lnSpc>
              <a:spcBef>
                <a:spcPts val="0"/>
              </a:spcBef>
              <a:spcAft>
                <a:spcPts val="600"/>
              </a:spcAft>
            </a:pPr>
            <a:r>
              <a:rPr lang="en-US" sz="3400" dirty="0"/>
              <a:t>Remaining samples stored for future studies including</a:t>
            </a:r>
          </a:p>
          <a:p>
            <a:pPr lvl="1">
              <a:lnSpc>
                <a:spcPct val="120000"/>
              </a:lnSpc>
              <a:spcBef>
                <a:spcPts val="0"/>
              </a:spcBef>
              <a:spcAft>
                <a:spcPts val="600"/>
              </a:spcAft>
            </a:pPr>
            <a:r>
              <a:rPr lang="en-US" sz="2900" dirty="0"/>
              <a:t>Neutralizing Ab assays</a:t>
            </a:r>
          </a:p>
          <a:p>
            <a:pPr lvl="1">
              <a:lnSpc>
                <a:spcPct val="120000"/>
              </a:lnSpc>
              <a:spcBef>
                <a:spcPts val="0"/>
              </a:spcBef>
              <a:spcAft>
                <a:spcPts val="600"/>
              </a:spcAft>
            </a:pPr>
            <a:r>
              <a:rPr lang="en-US" sz="2900" dirty="0"/>
              <a:t>T-cell function studies</a:t>
            </a:r>
          </a:p>
        </p:txBody>
      </p:sp>
      <p:sp>
        <p:nvSpPr>
          <p:cNvPr id="4" name="Footer Placeholder 3">
            <a:extLst>
              <a:ext uri="{FF2B5EF4-FFF2-40B4-BE49-F238E27FC236}">
                <a16:creationId xmlns:a16="http://schemas.microsoft.com/office/drawing/2014/main" id="{369A1D5C-00B2-44A6-9AC7-D0322E018F0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981EF6A-1691-4A2E-80A7-6EE1F3BCA34F}"/>
              </a:ext>
            </a:extLst>
          </p:cNvPr>
          <p:cNvSpPr>
            <a:spLocks noGrp="1"/>
          </p:cNvSpPr>
          <p:nvPr>
            <p:ph type="sldNum" sz="quarter" idx="12"/>
          </p:nvPr>
        </p:nvSpPr>
        <p:spPr/>
        <p:txBody>
          <a:bodyPr/>
          <a:lstStyle/>
          <a:p>
            <a:fld id="{23A446DA-D2FC-491E-A26B-6B2D41D55751}" type="slidenum">
              <a:rPr lang="en-US" smtClean="0"/>
              <a:pPr/>
              <a:t>10</a:t>
            </a:fld>
            <a:endParaRPr lang="en-US"/>
          </a:p>
        </p:txBody>
      </p:sp>
      <p:pic>
        <p:nvPicPr>
          <p:cNvPr id="6" name="Audio 5">
            <a:hlinkClick r:id="" action="ppaction://media"/>
            <a:extLst>
              <a:ext uri="{FF2B5EF4-FFF2-40B4-BE49-F238E27FC236}">
                <a16:creationId xmlns:a16="http://schemas.microsoft.com/office/drawing/2014/main" id="{174237AF-CD88-41D5-96F8-94EF858BBEB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844589451"/>
      </p:ext>
    </p:extLst>
  </p:cSld>
  <p:clrMapOvr>
    <a:masterClrMapping/>
  </p:clrMapOvr>
  <mc:AlternateContent xmlns:mc="http://schemas.openxmlformats.org/markup-compatibility/2006" xmlns:p14="http://schemas.microsoft.com/office/powerpoint/2010/main">
    <mc:Choice Requires="p14">
      <p:transition spd="slow" p14:dur="2000" advTm="84469"/>
    </mc:Choice>
    <mc:Fallback xmlns="">
      <p:transition spd="slow" advTm="844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9EE2A7-48C9-430D-B13F-1F3003FB51DA}"/>
              </a:ext>
            </a:extLst>
          </p:cNvPr>
          <p:cNvSpPr>
            <a:spLocks noGrp="1"/>
          </p:cNvSpPr>
          <p:nvPr>
            <p:ph type="title"/>
          </p:nvPr>
        </p:nvSpPr>
        <p:spPr/>
        <p:txBody>
          <a:bodyPr/>
          <a:lstStyle/>
          <a:p>
            <a:r>
              <a:rPr lang="en-US" dirty="0"/>
              <a:t>Data</a:t>
            </a:r>
          </a:p>
        </p:txBody>
      </p:sp>
      <p:sp>
        <p:nvSpPr>
          <p:cNvPr id="3" name="Content Placeholder 2">
            <a:extLst>
              <a:ext uri="{FF2B5EF4-FFF2-40B4-BE49-F238E27FC236}">
                <a16:creationId xmlns:a16="http://schemas.microsoft.com/office/drawing/2014/main" id="{B4C946CB-A6A9-492A-B173-AA0D64E5011E}"/>
              </a:ext>
            </a:extLst>
          </p:cNvPr>
          <p:cNvSpPr>
            <a:spLocks noGrp="1"/>
          </p:cNvSpPr>
          <p:nvPr>
            <p:ph idx="1"/>
          </p:nvPr>
        </p:nvSpPr>
        <p:spPr/>
        <p:txBody>
          <a:bodyPr>
            <a:noAutofit/>
          </a:bodyPr>
          <a:lstStyle/>
          <a:p>
            <a:pPr>
              <a:spcBef>
                <a:spcPts val="0"/>
              </a:spcBef>
              <a:spcAft>
                <a:spcPts val="600"/>
              </a:spcAft>
            </a:pPr>
            <a:r>
              <a:rPr lang="en-US" sz="2400" dirty="0"/>
              <a:t>Clinical and demographic data from data routinely submitted to CIBMTR</a:t>
            </a:r>
          </a:p>
          <a:p>
            <a:pPr>
              <a:spcBef>
                <a:spcPts val="0"/>
              </a:spcBef>
              <a:spcAft>
                <a:spcPts val="600"/>
              </a:spcAft>
            </a:pPr>
            <a:r>
              <a:rPr lang="en-US" sz="2400" dirty="0"/>
              <a:t>Supplemental data:</a:t>
            </a:r>
          </a:p>
          <a:p>
            <a:pPr lvl="1">
              <a:spcBef>
                <a:spcPts val="0"/>
              </a:spcBef>
              <a:spcAft>
                <a:spcPts val="600"/>
              </a:spcAft>
            </a:pPr>
            <a:r>
              <a:rPr lang="en-US" sz="2000" dirty="0"/>
              <a:t>Vaccine manufacturer and date of administration</a:t>
            </a:r>
          </a:p>
          <a:p>
            <a:pPr lvl="1">
              <a:spcBef>
                <a:spcPts val="0"/>
              </a:spcBef>
              <a:spcAft>
                <a:spcPts val="600"/>
              </a:spcAft>
            </a:pPr>
            <a:r>
              <a:rPr lang="en-US" sz="2000" dirty="0"/>
              <a:t>History of prior COVID-19 infection with date</a:t>
            </a:r>
          </a:p>
          <a:p>
            <a:pPr lvl="2">
              <a:spcBef>
                <a:spcPts val="0"/>
              </a:spcBef>
              <a:spcAft>
                <a:spcPts val="600"/>
              </a:spcAft>
            </a:pPr>
            <a:r>
              <a:rPr lang="en-US" sz="2000" dirty="0"/>
              <a:t>Center should ensure completion of CIBMTR form 2149</a:t>
            </a:r>
            <a:endParaRPr lang="en-US" sz="2200" dirty="0"/>
          </a:p>
          <a:p>
            <a:pPr lvl="1">
              <a:spcBef>
                <a:spcPts val="0"/>
              </a:spcBef>
              <a:spcAft>
                <a:spcPts val="600"/>
              </a:spcAft>
            </a:pPr>
            <a:r>
              <a:rPr lang="en-US" sz="2000" dirty="0"/>
              <a:t>Selected medications from drop down list</a:t>
            </a:r>
          </a:p>
          <a:p>
            <a:pPr lvl="1">
              <a:spcBef>
                <a:spcPts val="0"/>
              </a:spcBef>
              <a:spcAft>
                <a:spcPts val="600"/>
              </a:spcAft>
            </a:pPr>
            <a:r>
              <a:rPr lang="en-US" sz="2000" dirty="0"/>
              <a:t>GVHD assessment (</a:t>
            </a:r>
            <a:r>
              <a:rPr lang="en-US" sz="2000" dirty="0" err="1"/>
              <a:t>Allos</a:t>
            </a:r>
            <a:r>
              <a:rPr lang="en-US" sz="2000" dirty="0"/>
              <a:t>)</a:t>
            </a:r>
          </a:p>
          <a:p>
            <a:pPr lvl="1">
              <a:spcBef>
                <a:spcPts val="0"/>
              </a:spcBef>
              <a:spcAft>
                <a:spcPts val="600"/>
              </a:spcAft>
            </a:pPr>
            <a:r>
              <a:rPr lang="en-US" sz="2000" dirty="0"/>
              <a:t>Other post-therapy vaccinations with dates</a:t>
            </a:r>
          </a:p>
          <a:p>
            <a:pPr lvl="1">
              <a:spcBef>
                <a:spcPts val="0"/>
              </a:spcBef>
              <a:spcAft>
                <a:spcPts val="600"/>
              </a:spcAft>
            </a:pPr>
            <a:r>
              <a:rPr lang="en-US" sz="2000" dirty="0" err="1"/>
              <a:t>Karnofsky</a:t>
            </a:r>
            <a:r>
              <a:rPr lang="en-US" sz="2000" dirty="0"/>
              <a:t> Performance Score</a:t>
            </a:r>
          </a:p>
          <a:p>
            <a:pPr lvl="1">
              <a:spcBef>
                <a:spcPts val="0"/>
              </a:spcBef>
              <a:spcAft>
                <a:spcPts val="600"/>
              </a:spcAft>
            </a:pPr>
            <a:r>
              <a:rPr lang="en-US" sz="2000" dirty="0"/>
              <a:t>CBC results</a:t>
            </a:r>
          </a:p>
          <a:p>
            <a:pPr lvl="1">
              <a:spcBef>
                <a:spcPts val="0"/>
              </a:spcBef>
              <a:spcAft>
                <a:spcPts val="600"/>
              </a:spcAft>
            </a:pPr>
            <a:r>
              <a:rPr lang="en-US" sz="2000" dirty="0"/>
              <a:t>Grade 3-4 patient reported vaccine-related toxicities [post-vaccine time points]</a:t>
            </a:r>
          </a:p>
        </p:txBody>
      </p:sp>
      <p:sp>
        <p:nvSpPr>
          <p:cNvPr id="4" name="Footer Placeholder 3">
            <a:extLst>
              <a:ext uri="{FF2B5EF4-FFF2-40B4-BE49-F238E27FC236}">
                <a16:creationId xmlns:a16="http://schemas.microsoft.com/office/drawing/2014/main" id="{380DE65B-1E8B-4BF6-8605-478DC8AA6BEF}"/>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6EE84E9E-BA5F-464D-B05D-5783E0F9AEA0}"/>
              </a:ext>
            </a:extLst>
          </p:cNvPr>
          <p:cNvSpPr>
            <a:spLocks noGrp="1"/>
          </p:cNvSpPr>
          <p:nvPr>
            <p:ph type="sldNum" sz="quarter" idx="12"/>
          </p:nvPr>
        </p:nvSpPr>
        <p:spPr/>
        <p:txBody>
          <a:bodyPr/>
          <a:lstStyle/>
          <a:p>
            <a:fld id="{23A446DA-D2FC-491E-A26B-6B2D41D55751}" type="slidenum">
              <a:rPr lang="en-US" smtClean="0"/>
              <a:pPr/>
              <a:t>11</a:t>
            </a:fld>
            <a:endParaRPr lang="en-US" dirty="0"/>
          </a:p>
        </p:txBody>
      </p:sp>
      <p:pic>
        <p:nvPicPr>
          <p:cNvPr id="6" name="Audio 5">
            <a:hlinkClick r:id="" action="ppaction://media"/>
            <a:extLst>
              <a:ext uri="{FF2B5EF4-FFF2-40B4-BE49-F238E27FC236}">
                <a16:creationId xmlns:a16="http://schemas.microsoft.com/office/drawing/2014/main" id="{BBE9733A-3151-46DF-BA72-A016F9AA332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516095844"/>
      </p:ext>
    </p:extLst>
  </p:cSld>
  <p:clrMapOvr>
    <a:masterClrMapping/>
  </p:clrMapOvr>
  <mc:AlternateContent xmlns:mc="http://schemas.openxmlformats.org/markup-compatibility/2006" xmlns:p14="http://schemas.microsoft.com/office/powerpoint/2010/main">
    <mc:Choice Requires="p14">
      <p:transition spd="slow" p14:dur="2000" advTm="136279"/>
    </mc:Choice>
    <mc:Fallback xmlns="">
      <p:transition spd="slow" advTm="1362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940BB4-781B-44A6-BA68-1332D9C88DD3}"/>
              </a:ext>
            </a:extLst>
          </p:cNvPr>
          <p:cNvSpPr>
            <a:spLocks noGrp="1"/>
          </p:cNvSpPr>
          <p:nvPr>
            <p:ph type="title"/>
          </p:nvPr>
        </p:nvSpPr>
        <p:spPr/>
        <p:txBody>
          <a:bodyPr/>
          <a:lstStyle/>
          <a:p>
            <a:r>
              <a:rPr lang="en-US" dirty="0"/>
              <a:t>Logistics</a:t>
            </a:r>
          </a:p>
        </p:txBody>
      </p:sp>
      <p:sp>
        <p:nvSpPr>
          <p:cNvPr id="3" name="Content Placeholder 2">
            <a:extLst>
              <a:ext uri="{FF2B5EF4-FFF2-40B4-BE49-F238E27FC236}">
                <a16:creationId xmlns:a16="http://schemas.microsoft.com/office/drawing/2014/main" id="{1F1D2779-B14E-4BD6-9A57-D1E69A1A0D50}"/>
              </a:ext>
            </a:extLst>
          </p:cNvPr>
          <p:cNvSpPr>
            <a:spLocks noGrp="1"/>
          </p:cNvSpPr>
          <p:nvPr>
            <p:ph idx="1"/>
          </p:nvPr>
        </p:nvSpPr>
        <p:spPr/>
        <p:txBody>
          <a:bodyPr>
            <a:normAutofit fontScale="92500" lnSpcReduction="20000"/>
          </a:bodyPr>
          <a:lstStyle/>
          <a:p>
            <a:pPr>
              <a:lnSpc>
                <a:spcPct val="110000"/>
              </a:lnSpc>
              <a:spcBef>
                <a:spcPts val="0"/>
              </a:spcBef>
              <a:spcAft>
                <a:spcPts val="600"/>
              </a:spcAft>
            </a:pPr>
            <a:r>
              <a:rPr lang="en-US" dirty="0"/>
              <a:t>Study conducted under the CIBMTR Data and Repository Consents</a:t>
            </a:r>
          </a:p>
          <a:p>
            <a:pPr lvl="1">
              <a:lnSpc>
                <a:spcPct val="110000"/>
              </a:lnSpc>
              <a:spcBef>
                <a:spcPts val="0"/>
              </a:spcBef>
              <a:spcAft>
                <a:spcPts val="600"/>
              </a:spcAft>
            </a:pPr>
            <a:r>
              <a:rPr lang="en-US" dirty="0"/>
              <a:t>Patients must have signed the CIBMTR Data Consent</a:t>
            </a:r>
          </a:p>
          <a:p>
            <a:pPr>
              <a:lnSpc>
                <a:spcPct val="110000"/>
              </a:lnSpc>
              <a:spcBef>
                <a:spcPts val="0"/>
              </a:spcBef>
              <a:spcAft>
                <a:spcPts val="600"/>
              </a:spcAft>
            </a:pPr>
            <a:r>
              <a:rPr lang="en-US" dirty="0"/>
              <a:t>A separate consent for the specimen collection is required</a:t>
            </a:r>
          </a:p>
          <a:p>
            <a:pPr lvl="1">
              <a:lnSpc>
                <a:spcPct val="110000"/>
              </a:lnSpc>
              <a:spcBef>
                <a:spcPts val="0"/>
              </a:spcBef>
              <a:spcAft>
                <a:spcPts val="600"/>
              </a:spcAft>
            </a:pPr>
            <a:r>
              <a:rPr lang="en-US" dirty="0"/>
              <a:t>Consent already approved by the NMDP IRB </a:t>
            </a:r>
          </a:p>
          <a:p>
            <a:pPr lvl="1">
              <a:lnSpc>
                <a:spcPct val="110000"/>
              </a:lnSpc>
              <a:spcBef>
                <a:spcPts val="0"/>
              </a:spcBef>
              <a:spcAft>
                <a:spcPts val="600"/>
              </a:spcAft>
            </a:pPr>
            <a:r>
              <a:rPr lang="en-US" dirty="0"/>
              <a:t>Consent is a new (and separate) ICF for the CIBMTR repository</a:t>
            </a:r>
          </a:p>
          <a:p>
            <a:pPr>
              <a:lnSpc>
                <a:spcPct val="110000"/>
              </a:lnSpc>
              <a:spcBef>
                <a:spcPts val="0"/>
              </a:spcBef>
              <a:spcAft>
                <a:spcPts val="600"/>
              </a:spcAft>
            </a:pPr>
            <a:r>
              <a:rPr lang="en-US" dirty="0"/>
              <a:t>Data submission</a:t>
            </a:r>
          </a:p>
          <a:p>
            <a:pPr lvl="1">
              <a:lnSpc>
                <a:spcPct val="110000"/>
              </a:lnSpc>
              <a:spcBef>
                <a:spcPts val="0"/>
              </a:spcBef>
              <a:spcAft>
                <a:spcPts val="600"/>
              </a:spcAft>
            </a:pPr>
            <a:r>
              <a:rPr lang="en-US" dirty="0"/>
              <a:t>Via FormsNet (CIBMTR standard data reporting) &amp; </a:t>
            </a:r>
            <a:r>
              <a:rPr lang="en-US" dirty="0" err="1"/>
              <a:t>eClinical</a:t>
            </a:r>
            <a:r>
              <a:rPr lang="en-US" dirty="0"/>
              <a:t> (BMT CTN platform)</a:t>
            </a:r>
          </a:p>
          <a:p>
            <a:pPr lvl="1">
              <a:lnSpc>
                <a:spcPct val="110000"/>
              </a:lnSpc>
              <a:spcBef>
                <a:spcPts val="0"/>
              </a:spcBef>
              <a:spcAft>
                <a:spcPts val="600"/>
              </a:spcAft>
            </a:pPr>
            <a:r>
              <a:rPr lang="en-US" dirty="0"/>
              <a:t>If COVID-19 infection occurs, CIBMTR form 2149 should be completed in FormsNet</a:t>
            </a:r>
          </a:p>
          <a:p>
            <a:pPr marL="457200" lvl="1" indent="0">
              <a:buNone/>
            </a:pPr>
            <a:endParaRPr lang="en-US" dirty="0"/>
          </a:p>
        </p:txBody>
      </p:sp>
      <p:sp>
        <p:nvSpPr>
          <p:cNvPr id="4" name="Footer Placeholder 3">
            <a:extLst>
              <a:ext uri="{FF2B5EF4-FFF2-40B4-BE49-F238E27FC236}">
                <a16:creationId xmlns:a16="http://schemas.microsoft.com/office/drawing/2014/main" id="{A44C96F9-C238-4A9C-9118-B14CE19711D4}"/>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126FB900-1AD4-489D-9F1D-C0C6CC9C3EE7}"/>
              </a:ext>
            </a:extLst>
          </p:cNvPr>
          <p:cNvSpPr>
            <a:spLocks noGrp="1"/>
          </p:cNvSpPr>
          <p:nvPr>
            <p:ph type="sldNum" sz="quarter" idx="12"/>
          </p:nvPr>
        </p:nvSpPr>
        <p:spPr/>
        <p:txBody>
          <a:bodyPr/>
          <a:lstStyle/>
          <a:p>
            <a:fld id="{23A446DA-D2FC-491E-A26B-6B2D41D55751}" type="slidenum">
              <a:rPr lang="en-US" smtClean="0"/>
              <a:pPr/>
              <a:t>12</a:t>
            </a:fld>
            <a:endParaRPr lang="en-US" dirty="0"/>
          </a:p>
        </p:txBody>
      </p:sp>
      <p:pic>
        <p:nvPicPr>
          <p:cNvPr id="6" name="Audio 5">
            <a:hlinkClick r:id="" action="ppaction://media"/>
            <a:extLst>
              <a:ext uri="{FF2B5EF4-FFF2-40B4-BE49-F238E27FC236}">
                <a16:creationId xmlns:a16="http://schemas.microsoft.com/office/drawing/2014/main" id="{6A2797DD-7B38-4C04-9CC0-E8CAAC23493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939880782"/>
      </p:ext>
    </p:extLst>
  </p:cSld>
  <p:clrMapOvr>
    <a:masterClrMapping/>
  </p:clrMapOvr>
  <mc:AlternateContent xmlns:mc="http://schemas.openxmlformats.org/markup-compatibility/2006" xmlns:p14="http://schemas.microsoft.com/office/powerpoint/2010/main">
    <mc:Choice Requires="p14">
      <p:transition spd="slow" p14:dur="2000" advTm="85727"/>
    </mc:Choice>
    <mc:Fallback xmlns="">
      <p:transition spd="slow" advTm="857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BCE19-3427-412A-9910-F67D194C64AC}"/>
              </a:ext>
            </a:extLst>
          </p:cNvPr>
          <p:cNvSpPr>
            <a:spLocks noGrp="1"/>
          </p:cNvSpPr>
          <p:nvPr>
            <p:ph type="title"/>
          </p:nvPr>
        </p:nvSpPr>
        <p:spPr/>
        <p:txBody>
          <a:bodyPr/>
          <a:lstStyle/>
          <a:p>
            <a:r>
              <a:rPr lang="en-US" dirty="0"/>
              <a:t>Logistics</a:t>
            </a:r>
          </a:p>
        </p:txBody>
      </p:sp>
      <p:sp>
        <p:nvSpPr>
          <p:cNvPr id="3" name="Content Placeholder 2">
            <a:extLst>
              <a:ext uri="{FF2B5EF4-FFF2-40B4-BE49-F238E27FC236}">
                <a16:creationId xmlns:a16="http://schemas.microsoft.com/office/drawing/2014/main" id="{0FE5BC93-5C6D-4B7D-973C-28EC19AA2154}"/>
              </a:ext>
            </a:extLst>
          </p:cNvPr>
          <p:cNvSpPr>
            <a:spLocks noGrp="1"/>
          </p:cNvSpPr>
          <p:nvPr>
            <p:ph idx="1"/>
          </p:nvPr>
        </p:nvSpPr>
        <p:spPr/>
        <p:txBody>
          <a:bodyPr>
            <a:normAutofit fontScale="92500" lnSpcReduction="10000"/>
          </a:bodyPr>
          <a:lstStyle/>
          <a:p>
            <a:pPr>
              <a:lnSpc>
                <a:spcPct val="110000"/>
              </a:lnSpc>
              <a:spcBef>
                <a:spcPts val="0"/>
              </a:spcBef>
              <a:spcAft>
                <a:spcPts val="600"/>
              </a:spcAft>
            </a:pPr>
            <a:r>
              <a:rPr lang="en-US" dirty="0"/>
              <a:t>Accrual anticipated to be &lt; 9 months from study initiation</a:t>
            </a:r>
          </a:p>
          <a:p>
            <a:pPr>
              <a:lnSpc>
                <a:spcPct val="110000"/>
              </a:lnSpc>
              <a:spcBef>
                <a:spcPts val="0"/>
              </a:spcBef>
              <a:spcAft>
                <a:spcPts val="600"/>
              </a:spcAft>
            </a:pPr>
            <a:r>
              <a:rPr lang="en-US" dirty="0"/>
              <a:t>Goal: first patient in by end of April</a:t>
            </a:r>
          </a:p>
          <a:p>
            <a:pPr>
              <a:lnSpc>
                <a:spcPct val="110000"/>
              </a:lnSpc>
              <a:spcBef>
                <a:spcPts val="0"/>
              </a:spcBef>
              <a:spcAft>
                <a:spcPts val="600"/>
              </a:spcAft>
            </a:pPr>
            <a:r>
              <a:rPr lang="en-US" dirty="0"/>
              <a:t>Reimbursement </a:t>
            </a:r>
          </a:p>
          <a:p>
            <a:pPr lvl="1">
              <a:lnSpc>
                <a:spcPct val="110000"/>
              </a:lnSpc>
              <a:spcBef>
                <a:spcPts val="0"/>
              </a:spcBef>
              <a:spcAft>
                <a:spcPts val="600"/>
              </a:spcAft>
            </a:pPr>
            <a:r>
              <a:rPr lang="en-US" dirty="0"/>
              <a:t>Study data form: $100/time point</a:t>
            </a:r>
          </a:p>
          <a:p>
            <a:pPr lvl="2">
              <a:lnSpc>
                <a:spcPct val="110000"/>
              </a:lnSpc>
              <a:spcBef>
                <a:spcPts val="0"/>
              </a:spcBef>
              <a:spcAft>
                <a:spcPts val="600"/>
              </a:spcAft>
            </a:pPr>
            <a:r>
              <a:rPr lang="en-US" dirty="0"/>
              <a:t>If CIBMTR 2149 required, standard CIBMTR reimbursement additionally provided</a:t>
            </a:r>
          </a:p>
          <a:p>
            <a:pPr lvl="1">
              <a:lnSpc>
                <a:spcPct val="110000"/>
              </a:lnSpc>
              <a:spcBef>
                <a:spcPts val="0"/>
              </a:spcBef>
              <a:spcAft>
                <a:spcPts val="600"/>
              </a:spcAft>
            </a:pPr>
            <a:r>
              <a:rPr lang="en-US" dirty="0"/>
              <a:t>Samples: $100/sample received</a:t>
            </a:r>
          </a:p>
          <a:p>
            <a:pPr lvl="1">
              <a:lnSpc>
                <a:spcPct val="110000"/>
              </a:lnSpc>
              <a:spcBef>
                <a:spcPts val="0"/>
              </a:spcBef>
              <a:spcAft>
                <a:spcPts val="600"/>
              </a:spcAft>
            </a:pPr>
            <a:r>
              <a:rPr lang="en-US" dirty="0"/>
              <a:t>Centers receive all reimbursement through the same mechanism as standard CIBMTR reporting</a:t>
            </a:r>
          </a:p>
          <a:p>
            <a:pPr>
              <a:lnSpc>
                <a:spcPct val="110000"/>
              </a:lnSpc>
              <a:spcBef>
                <a:spcPts val="0"/>
              </a:spcBef>
              <a:spcAft>
                <a:spcPts val="600"/>
              </a:spcAft>
            </a:pPr>
            <a:r>
              <a:rPr lang="en-US" dirty="0"/>
              <a:t>Centers receive BMT CTN Accrual Credit</a:t>
            </a:r>
          </a:p>
          <a:p>
            <a:endParaRPr lang="en-US" dirty="0"/>
          </a:p>
        </p:txBody>
      </p:sp>
      <p:sp>
        <p:nvSpPr>
          <p:cNvPr id="4" name="Footer Placeholder 3">
            <a:extLst>
              <a:ext uri="{FF2B5EF4-FFF2-40B4-BE49-F238E27FC236}">
                <a16:creationId xmlns:a16="http://schemas.microsoft.com/office/drawing/2014/main" id="{2364DB50-4B83-40FC-834D-F843F4ADE23C}"/>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112C5E82-8DEC-475C-942E-B39BB873BF5A}"/>
              </a:ext>
            </a:extLst>
          </p:cNvPr>
          <p:cNvSpPr>
            <a:spLocks noGrp="1"/>
          </p:cNvSpPr>
          <p:nvPr>
            <p:ph type="sldNum" sz="quarter" idx="12"/>
          </p:nvPr>
        </p:nvSpPr>
        <p:spPr/>
        <p:txBody>
          <a:bodyPr/>
          <a:lstStyle/>
          <a:p>
            <a:fld id="{23A446DA-D2FC-491E-A26B-6B2D41D55751}" type="slidenum">
              <a:rPr lang="en-US" smtClean="0"/>
              <a:pPr/>
              <a:t>13</a:t>
            </a:fld>
            <a:endParaRPr lang="en-US" dirty="0"/>
          </a:p>
        </p:txBody>
      </p:sp>
      <p:pic>
        <p:nvPicPr>
          <p:cNvPr id="9" name="Audio 8">
            <a:hlinkClick r:id="" action="ppaction://media"/>
            <a:extLst>
              <a:ext uri="{FF2B5EF4-FFF2-40B4-BE49-F238E27FC236}">
                <a16:creationId xmlns:a16="http://schemas.microsoft.com/office/drawing/2014/main" id="{7C554E18-5D36-4234-B370-13DF0DC99D8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308182959"/>
      </p:ext>
    </p:extLst>
  </p:cSld>
  <p:clrMapOvr>
    <a:masterClrMapping/>
  </p:clrMapOvr>
  <mc:AlternateContent xmlns:mc="http://schemas.openxmlformats.org/markup-compatibility/2006" xmlns:p14="http://schemas.microsoft.com/office/powerpoint/2010/main">
    <mc:Choice Requires="p14">
      <p:transition spd="slow" p14:dur="2000" advTm="92553"/>
    </mc:Choice>
    <mc:Fallback xmlns="">
      <p:transition spd="slow" advTm="925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940BB4-781B-44A6-BA68-1332D9C88DD3}"/>
              </a:ext>
            </a:extLst>
          </p:cNvPr>
          <p:cNvSpPr>
            <a:spLocks noGrp="1"/>
          </p:cNvSpPr>
          <p:nvPr>
            <p:ph type="title"/>
          </p:nvPr>
        </p:nvSpPr>
        <p:spPr/>
        <p:txBody>
          <a:bodyPr/>
          <a:lstStyle/>
          <a:p>
            <a:r>
              <a:rPr lang="en-US" dirty="0"/>
              <a:t>Data Considerations</a:t>
            </a:r>
          </a:p>
        </p:txBody>
      </p:sp>
      <p:sp>
        <p:nvSpPr>
          <p:cNvPr id="3" name="Content Placeholder 2">
            <a:extLst>
              <a:ext uri="{FF2B5EF4-FFF2-40B4-BE49-F238E27FC236}">
                <a16:creationId xmlns:a16="http://schemas.microsoft.com/office/drawing/2014/main" id="{1F1D2779-B14E-4BD6-9A57-D1E69A1A0D50}"/>
              </a:ext>
            </a:extLst>
          </p:cNvPr>
          <p:cNvSpPr>
            <a:spLocks noGrp="1"/>
          </p:cNvSpPr>
          <p:nvPr>
            <p:ph idx="1"/>
          </p:nvPr>
        </p:nvSpPr>
        <p:spPr>
          <a:xfrm>
            <a:off x="609600" y="1371601"/>
            <a:ext cx="10668000" cy="4648200"/>
          </a:xfrm>
        </p:spPr>
        <p:txBody>
          <a:bodyPr>
            <a:normAutofit fontScale="70000" lnSpcReduction="20000"/>
          </a:bodyPr>
          <a:lstStyle/>
          <a:p>
            <a:pPr>
              <a:lnSpc>
                <a:spcPct val="110000"/>
              </a:lnSpc>
              <a:spcBef>
                <a:spcPts val="0"/>
              </a:spcBef>
              <a:spcAft>
                <a:spcPts val="600"/>
              </a:spcAft>
            </a:pPr>
            <a:r>
              <a:rPr lang="en-US" dirty="0"/>
              <a:t>The Segment A Enrollment form in eClinical is expected </a:t>
            </a:r>
            <a:r>
              <a:rPr lang="en-US" b="1" dirty="0"/>
              <a:t>to be completed on the day of the first specimen draw for the study</a:t>
            </a:r>
            <a:r>
              <a:rPr lang="en-US" dirty="0"/>
              <a:t>.</a:t>
            </a:r>
          </a:p>
          <a:p>
            <a:pPr lvl="1">
              <a:lnSpc>
                <a:spcPct val="110000"/>
              </a:lnSpc>
              <a:spcBef>
                <a:spcPts val="0"/>
              </a:spcBef>
              <a:spcAft>
                <a:spcPts val="600"/>
              </a:spcAft>
            </a:pPr>
            <a:r>
              <a:rPr lang="en-US" dirty="0"/>
              <a:t>If consent is obtained prior to scheduling the vaccine, enrollment in eClinical is not to be completed until the day of the first specimen blood draw (up to 14 days prior to the scheduled vaccination).  </a:t>
            </a:r>
          </a:p>
          <a:p>
            <a:pPr>
              <a:lnSpc>
                <a:spcPct val="110000"/>
              </a:lnSpc>
              <a:spcBef>
                <a:spcPts val="0"/>
              </a:spcBef>
              <a:spcAft>
                <a:spcPts val="600"/>
              </a:spcAft>
            </a:pPr>
            <a:r>
              <a:rPr lang="en-US" dirty="0"/>
              <a:t>The Site Guide provides an overview of each form for the study as well as specific fields on each form that may require clarification. </a:t>
            </a:r>
          </a:p>
          <a:p>
            <a:pPr>
              <a:lnSpc>
                <a:spcPct val="110000"/>
              </a:lnSpc>
              <a:spcBef>
                <a:spcPts val="0"/>
              </a:spcBef>
              <a:spcAft>
                <a:spcPts val="600"/>
              </a:spcAft>
            </a:pPr>
            <a:r>
              <a:rPr lang="en-US" dirty="0"/>
              <a:t>The Site Guide, Advantage eClinical User’s Guide, and </a:t>
            </a:r>
            <a:r>
              <a:rPr lang="en-US" dirty="0" err="1"/>
              <a:t>GlobalTrace</a:t>
            </a:r>
            <a:r>
              <a:rPr lang="en-US" dirty="0"/>
              <a:t> Guide can be found in the Study Materials Tab in eClinical. Additionally, the Site Guide will be posted to the CIBMTR SC21-07/BMT CTN 2101 </a:t>
            </a:r>
            <a:r>
              <a:rPr lang="en-US" dirty="0" err="1"/>
              <a:t>subweb</a:t>
            </a:r>
            <a:r>
              <a:rPr lang="en-US" dirty="0"/>
              <a:t> in the BMT CTN SharePoint</a:t>
            </a:r>
          </a:p>
          <a:p>
            <a:pPr>
              <a:lnSpc>
                <a:spcPct val="110000"/>
              </a:lnSpc>
              <a:spcBef>
                <a:spcPts val="0"/>
              </a:spcBef>
              <a:spcAft>
                <a:spcPts val="600"/>
              </a:spcAft>
            </a:pPr>
            <a:endParaRPr lang="en-US" dirty="0"/>
          </a:p>
          <a:p>
            <a:pPr>
              <a:lnSpc>
                <a:spcPct val="110000"/>
              </a:lnSpc>
              <a:spcBef>
                <a:spcPts val="0"/>
              </a:spcBef>
              <a:spcAft>
                <a:spcPts val="600"/>
              </a:spcAft>
            </a:pPr>
            <a:r>
              <a:rPr lang="en-US" dirty="0"/>
              <a:t>For assistance with Advantage eClinical or GlobalTrace contact bmtctn2101dm@emmes.com </a:t>
            </a:r>
          </a:p>
          <a:p>
            <a:pPr marL="457200" lvl="1" indent="0">
              <a:buNone/>
            </a:pPr>
            <a:endParaRPr lang="en-US" dirty="0"/>
          </a:p>
        </p:txBody>
      </p:sp>
      <p:sp>
        <p:nvSpPr>
          <p:cNvPr id="4" name="Footer Placeholder 3">
            <a:extLst>
              <a:ext uri="{FF2B5EF4-FFF2-40B4-BE49-F238E27FC236}">
                <a16:creationId xmlns:a16="http://schemas.microsoft.com/office/drawing/2014/main" id="{A44C96F9-C238-4A9C-9118-B14CE19711D4}"/>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126FB900-1AD4-489D-9F1D-C0C6CC9C3EE7}"/>
              </a:ext>
            </a:extLst>
          </p:cNvPr>
          <p:cNvSpPr>
            <a:spLocks noGrp="1"/>
          </p:cNvSpPr>
          <p:nvPr>
            <p:ph type="sldNum" sz="quarter" idx="12"/>
          </p:nvPr>
        </p:nvSpPr>
        <p:spPr/>
        <p:txBody>
          <a:bodyPr/>
          <a:lstStyle/>
          <a:p>
            <a:fld id="{23A446DA-D2FC-491E-A26B-6B2D41D55751}" type="slidenum">
              <a:rPr lang="en-US" smtClean="0"/>
              <a:pPr/>
              <a:t>14</a:t>
            </a:fld>
            <a:endParaRPr lang="en-US" dirty="0"/>
          </a:p>
        </p:txBody>
      </p:sp>
      <p:pic>
        <p:nvPicPr>
          <p:cNvPr id="6" name="Audio 5">
            <a:hlinkClick r:id="" action="ppaction://media"/>
            <a:extLst>
              <a:ext uri="{FF2B5EF4-FFF2-40B4-BE49-F238E27FC236}">
                <a16:creationId xmlns:a16="http://schemas.microsoft.com/office/drawing/2014/main" id="{95362703-7425-514F-80FA-56125BB06A1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939890220"/>
      </p:ext>
    </p:extLst>
  </p:cSld>
  <p:clrMapOvr>
    <a:masterClrMapping/>
  </p:clrMapOvr>
  <mc:AlternateContent xmlns:mc="http://schemas.openxmlformats.org/markup-compatibility/2006" xmlns:p14="http://schemas.microsoft.com/office/powerpoint/2010/main">
    <mc:Choice Requires="p14">
      <p:transition spd="slow" p14:dur="2000" advTm="71005"/>
    </mc:Choice>
    <mc:Fallback xmlns="">
      <p:transition spd="slow" advTm="710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able 11">
            <a:extLst>
              <a:ext uri="{FF2B5EF4-FFF2-40B4-BE49-F238E27FC236}">
                <a16:creationId xmlns:a16="http://schemas.microsoft.com/office/drawing/2014/main" id="{6E8DDF33-0B0D-4A31-8383-B01899AFEDDD}"/>
              </a:ext>
            </a:extLst>
          </p:cNvPr>
          <p:cNvGraphicFramePr>
            <a:graphicFrameLocks noGrp="1"/>
          </p:cNvGraphicFramePr>
          <p:nvPr>
            <p:ph sz="half" idx="1"/>
          </p:nvPr>
        </p:nvGraphicFramePr>
        <p:xfrm>
          <a:off x="838200" y="1295400"/>
          <a:ext cx="9982200" cy="4351692"/>
        </p:xfrm>
        <a:graphic>
          <a:graphicData uri="http://schemas.openxmlformats.org/drawingml/2006/table">
            <a:tbl>
              <a:tblPr firstRow="1" bandRow="1">
                <a:tableStyleId>{69CF1AB2-1976-4502-BF36-3FF5EA218861}</a:tableStyleId>
              </a:tblPr>
              <a:tblGrid>
                <a:gridCol w="1561841">
                  <a:extLst>
                    <a:ext uri="{9D8B030D-6E8A-4147-A177-3AD203B41FA5}">
                      <a16:colId xmlns:a16="http://schemas.microsoft.com/office/drawing/2014/main" val="1506789872"/>
                    </a:ext>
                  </a:extLst>
                </a:gridCol>
                <a:gridCol w="1561841">
                  <a:extLst>
                    <a:ext uri="{9D8B030D-6E8A-4147-A177-3AD203B41FA5}">
                      <a16:colId xmlns:a16="http://schemas.microsoft.com/office/drawing/2014/main" val="605556364"/>
                    </a:ext>
                  </a:extLst>
                </a:gridCol>
                <a:gridCol w="3429259">
                  <a:extLst>
                    <a:ext uri="{9D8B030D-6E8A-4147-A177-3AD203B41FA5}">
                      <a16:colId xmlns:a16="http://schemas.microsoft.com/office/drawing/2014/main" val="3797487838"/>
                    </a:ext>
                  </a:extLst>
                </a:gridCol>
                <a:gridCol w="3429259">
                  <a:extLst>
                    <a:ext uri="{9D8B030D-6E8A-4147-A177-3AD203B41FA5}">
                      <a16:colId xmlns:a16="http://schemas.microsoft.com/office/drawing/2014/main" val="1671398691"/>
                    </a:ext>
                  </a:extLst>
                </a:gridCol>
              </a:tblGrid>
              <a:tr h="498002">
                <a:tc>
                  <a:txBody>
                    <a:bodyPr/>
                    <a:lstStyle/>
                    <a:p>
                      <a:r>
                        <a:rPr lang="en-US" sz="1600" b="1" dirty="0"/>
                        <a:t>GlobalTrace (GT) Visit</a:t>
                      </a:r>
                    </a:p>
                  </a:txBody>
                  <a:tcPr/>
                </a:tc>
                <a:tc>
                  <a:txBody>
                    <a:bodyPr/>
                    <a:lstStyle/>
                    <a:p>
                      <a:r>
                        <a:rPr lang="en-US" sz="1600" b="1" dirty="0"/>
                        <a:t>Time Point</a:t>
                      </a:r>
                    </a:p>
                  </a:txBody>
                  <a:tcPr/>
                </a:tc>
                <a:tc>
                  <a:txBody>
                    <a:bodyPr/>
                    <a:lstStyle/>
                    <a:p>
                      <a:r>
                        <a:rPr lang="en-US" sz="1600" b="1" dirty="0"/>
                        <a:t>Two dose vaccine administration</a:t>
                      </a:r>
                    </a:p>
                  </a:txBody>
                  <a:tcPr/>
                </a:tc>
                <a:tc>
                  <a:txBody>
                    <a:bodyPr/>
                    <a:lstStyle/>
                    <a:p>
                      <a:r>
                        <a:rPr lang="en-US" sz="1600" b="1" dirty="0"/>
                        <a:t>Single dose vaccine administration</a:t>
                      </a:r>
                    </a:p>
                  </a:txBody>
                  <a:tcPr/>
                </a:tc>
                <a:extLst>
                  <a:ext uri="{0D108BD9-81ED-4DB2-BD59-A6C34878D82A}">
                    <a16:rowId xmlns:a16="http://schemas.microsoft.com/office/drawing/2014/main" val="900080756"/>
                  </a:ext>
                </a:extLst>
              </a:tr>
              <a:tr h="711431">
                <a:tc>
                  <a:txBody>
                    <a:bodyPr/>
                    <a:lstStyle/>
                    <a:p>
                      <a:pPr algn="ctr"/>
                      <a:r>
                        <a:rPr lang="en-US" sz="1600" b="0" dirty="0"/>
                        <a:t>V1</a:t>
                      </a:r>
                    </a:p>
                  </a:txBody>
                  <a:tcPr/>
                </a:tc>
                <a:tc>
                  <a:txBody>
                    <a:bodyPr/>
                    <a:lstStyle/>
                    <a:p>
                      <a:r>
                        <a:rPr lang="en-US" sz="1600" b="0" dirty="0"/>
                        <a:t>Baseline: Pre-Vaccine #1</a:t>
                      </a:r>
                    </a:p>
                  </a:txBody>
                  <a:tcPr/>
                </a:tc>
                <a:tc>
                  <a:txBody>
                    <a:bodyPr/>
                    <a:lstStyle/>
                    <a:p>
                      <a:r>
                        <a:rPr lang="en-US" sz="1600" b="0" dirty="0"/>
                        <a:t>Up to 14 days </a:t>
                      </a:r>
                      <a:r>
                        <a:rPr lang="en-US" sz="1600" b="0" u="sng" dirty="0"/>
                        <a:t>prior</a:t>
                      </a:r>
                      <a:r>
                        <a:rPr lang="en-US" sz="1600" b="0" dirty="0"/>
                        <a:t> to vaccine administration</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dirty="0"/>
                        <a:t>Up to 14 days </a:t>
                      </a:r>
                      <a:r>
                        <a:rPr lang="en-US" sz="1600" b="0" u="sng" dirty="0"/>
                        <a:t>prior</a:t>
                      </a:r>
                      <a:r>
                        <a:rPr lang="en-US" sz="1600" b="0" dirty="0"/>
                        <a:t> to vaccine administration</a:t>
                      </a:r>
                    </a:p>
                  </a:txBody>
                  <a:tcPr anchor="ctr"/>
                </a:tc>
                <a:extLst>
                  <a:ext uri="{0D108BD9-81ED-4DB2-BD59-A6C34878D82A}">
                    <a16:rowId xmlns:a16="http://schemas.microsoft.com/office/drawing/2014/main" val="2340039267"/>
                  </a:ext>
                </a:extLst>
              </a:tr>
              <a:tr h="683701">
                <a:tc>
                  <a:txBody>
                    <a:bodyPr/>
                    <a:lstStyle/>
                    <a:p>
                      <a:pPr algn="ctr"/>
                      <a:r>
                        <a:rPr lang="en-US" sz="1600" b="0" dirty="0"/>
                        <a:t>V2</a:t>
                      </a:r>
                    </a:p>
                  </a:txBody>
                  <a:tcPr/>
                </a:tc>
                <a:tc>
                  <a:txBody>
                    <a:bodyPr/>
                    <a:lstStyle/>
                    <a:p>
                      <a:r>
                        <a:rPr lang="en-US" sz="1600" b="0" dirty="0"/>
                        <a:t>Post Vaccine #1</a:t>
                      </a:r>
                    </a:p>
                  </a:txBody>
                  <a:tcPr/>
                </a:tc>
                <a:tc>
                  <a:txBody>
                    <a:bodyPr/>
                    <a:lstStyle/>
                    <a:p>
                      <a:r>
                        <a:rPr lang="en-US" sz="1600" b="0" u="none" dirty="0"/>
                        <a:t>within 7 days </a:t>
                      </a:r>
                      <a:r>
                        <a:rPr lang="en-US" sz="1600" b="0" u="sng" dirty="0"/>
                        <a:t>prior</a:t>
                      </a:r>
                      <a:r>
                        <a:rPr lang="en-US" sz="1600" b="0" u="none" dirty="0"/>
                        <a:t> to administration of the 2</a:t>
                      </a:r>
                      <a:r>
                        <a:rPr lang="en-US" sz="1600" b="0" u="none" baseline="30000" dirty="0"/>
                        <a:t>nd</a:t>
                      </a:r>
                      <a:r>
                        <a:rPr lang="en-US" sz="1600" b="0" u="none" dirty="0"/>
                        <a:t> dose</a:t>
                      </a:r>
                      <a:endParaRPr lang="en-US" sz="1600" b="0" dirty="0"/>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dirty="0"/>
                        <a:t>14 – 35 days after vaccination</a:t>
                      </a:r>
                      <a:endParaRPr lang="en-US" sz="1600" b="0" u="sng" dirty="0"/>
                    </a:p>
                  </a:txBody>
                  <a:tcPr anchor="ctr"/>
                </a:tc>
                <a:extLst>
                  <a:ext uri="{0D108BD9-81ED-4DB2-BD59-A6C34878D82A}">
                    <a16:rowId xmlns:a16="http://schemas.microsoft.com/office/drawing/2014/main" val="2263494221"/>
                  </a:ext>
                </a:extLst>
              </a:tr>
              <a:tr h="1351720">
                <a:tc>
                  <a:txBody>
                    <a:bodyPr/>
                    <a:lstStyle/>
                    <a:p>
                      <a:pPr algn="ctr"/>
                      <a:r>
                        <a:rPr lang="en-US" sz="1600" b="0" dirty="0"/>
                        <a:t>V3</a:t>
                      </a:r>
                    </a:p>
                  </a:txBody>
                  <a:tcPr/>
                </a:tc>
                <a:tc>
                  <a:txBody>
                    <a:bodyPr/>
                    <a:lstStyle/>
                    <a:p>
                      <a:r>
                        <a:rPr lang="en-US" sz="1600" b="0" dirty="0"/>
                        <a:t>Early</a:t>
                      </a:r>
                    </a:p>
                    <a:p>
                      <a:r>
                        <a:rPr lang="en-US" sz="1600" b="0" dirty="0"/>
                        <a:t>Post Vaccine #2 or similar time frame after a single dose vaccine</a:t>
                      </a:r>
                    </a:p>
                  </a:txBody>
                  <a:tcPr/>
                </a:tc>
                <a:tc>
                  <a:txBody>
                    <a:bodyPr/>
                    <a:lstStyle/>
                    <a:p>
                      <a:r>
                        <a:rPr lang="en-US" sz="1600" b="0" dirty="0"/>
                        <a:t>Between 7 and 35 days post-vaccine dose #2</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dirty="0"/>
                        <a:t>Earliest clinical visit between 4 and 8 weeks after specimen obtained for time point 2 (V2).</a:t>
                      </a:r>
                    </a:p>
                    <a:p>
                      <a:endParaRPr lang="en-US" sz="1600" b="0" dirty="0"/>
                    </a:p>
                  </a:txBody>
                  <a:tcPr anchor="ctr"/>
                </a:tc>
                <a:extLst>
                  <a:ext uri="{0D108BD9-81ED-4DB2-BD59-A6C34878D82A}">
                    <a16:rowId xmlns:a16="http://schemas.microsoft.com/office/drawing/2014/main" val="3453386150"/>
                  </a:ext>
                </a:extLst>
              </a:tr>
              <a:tr h="711431">
                <a:tc>
                  <a:txBody>
                    <a:bodyPr/>
                    <a:lstStyle/>
                    <a:p>
                      <a:pPr algn="ctr"/>
                      <a:r>
                        <a:rPr lang="en-US" sz="1600" b="0" dirty="0"/>
                        <a:t>V4</a:t>
                      </a:r>
                    </a:p>
                  </a:txBody>
                  <a:tcPr/>
                </a:tc>
                <a:tc>
                  <a:txBody>
                    <a:bodyPr/>
                    <a:lstStyle/>
                    <a:p>
                      <a:r>
                        <a:rPr lang="en-US" sz="1600" b="0" dirty="0"/>
                        <a:t>6-7 Months Post-Vaccination</a:t>
                      </a:r>
                    </a:p>
                  </a:txBody>
                  <a:tcPr/>
                </a:tc>
                <a:tc>
                  <a:txBody>
                    <a:bodyPr/>
                    <a:lstStyle/>
                    <a:p>
                      <a:r>
                        <a:rPr lang="en-US" sz="1600" b="0" dirty="0"/>
                        <a:t>Closest routine clinical visit to 6 months post-vaccination, ideally ± 28 days</a:t>
                      </a:r>
                      <a:endParaRPr lang="en-US" sz="1600" b="0" i="1" dirty="0"/>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dirty="0"/>
                        <a:t>Closest routine clinical visit to 7 months post-vaccination, ideally ± 28 days</a:t>
                      </a:r>
                      <a:endParaRPr lang="en-US" sz="1600" b="0" i="1" dirty="0"/>
                    </a:p>
                  </a:txBody>
                  <a:tcPr anchor="ctr"/>
                </a:tc>
                <a:extLst>
                  <a:ext uri="{0D108BD9-81ED-4DB2-BD59-A6C34878D82A}">
                    <a16:rowId xmlns:a16="http://schemas.microsoft.com/office/drawing/2014/main" val="2500680359"/>
                  </a:ext>
                </a:extLst>
              </a:tr>
            </a:tbl>
          </a:graphicData>
        </a:graphic>
      </p:graphicFrame>
      <p:sp>
        <p:nvSpPr>
          <p:cNvPr id="5" name="Slide Number Placeholder 4">
            <a:extLst>
              <a:ext uri="{FF2B5EF4-FFF2-40B4-BE49-F238E27FC236}">
                <a16:creationId xmlns:a16="http://schemas.microsoft.com/office/drawing/2014/main" id="{9D778463-1D0B-435B-B24A-0ABBB44C4E59}"/>
              </a:ext>
            </a:extLst>
          </p:cNvPr>
          <p:cNvSpPr>
            <a:spLocks noGrp="1"/>
          </p:cNvSpPr>
          <p:nvPr>
            <p:ph type="sldNum" sz="quarter" idx="12"/>
          </p:nvPr>
        </p:nvSpPr>
        <p:spPr/>
        <p:txBody>
          <a:bodyPr/>
          <a:lstStyle/>
          <a:p>
            <a:fld id="{23A446DA-D2FC-491E-A26B-6B2D41D55751}" type="slidenum">
              <a:rPr lang="en-US" smtClean="0"/>
              <a:pPr/>
              <a:t>15</a:t>
            </a:fld>
            <a:endParaRPr lang="en-US"/>
          </a:p>
        </p:txBody>
      </p:sp>
      <p:sp>
        <p:nvSpPr>
          <p:cNvPr id="7" name="Title 6">
            <a:extLst>
              <a:ext uri="{FF2B5EF4-FFF2-40B4-BE49-F238E27FC236}">
                <a16:creationId xmlns:a16="http://schemas.microsoft.com/office/drawing/2014/main" id="{BFECE92F-D599-4995-B449-63E6F6EF2397}"/>
              </a:ext>
            </a:extLst>
          </p:cNvPr>
          <p:cNvSpPr>
            <a:spLocks noGrp="1"/>
          </p:cNvSpPr>
          <p:nvPr>
            <p:ph type="title"/>
          </p:nvPr>
        </p:nvSpPr>
        <p:spPr/>
        <p:txBody>
          <a:bodyPr/>
          <a:lstStyle/>
          <a:p>
            <a:r>
              <a:rPr lang="en-US" dirty="0"/>
              <a:t>Research Sample collections</a:t>
            </a:r>
          </a:p>
        </p:txBody>
      </p:sp>
      <p:sp>
        <p:nvSpPr>
          <p:cNvPr id="3" name="TextBox 2">
            <a:extLst>
              <a:ext uri="{FF2B5EF4-FFF2-40B4-BE49-F238E27FC236}">
                <a16:creationId xmlns:a16="http://schemas.microsoft.com/office/drawing/2014/main" id="{451A37EC-AC86-4C1A-AB7E-01D2F7773859}"/>
              </a:ext>
            </a:extLst>
          </p:cNvPr>
          <p:cNvSpPr txBox="1"/>
          <p:nvPr/>
        </p:nvSpPr>
        <p:spPr>
          <a:xfrm>
            <a:off x="990600" y="5638800"/>
            <a:ext cx="9677400" cy="584775"/>
          </a:xfrm>
          <a:prstGeom prst="rect">
            <a:avLst/>
          </a:prstGeom>
          <a:noFill/>
        </p:spPr>
        <p:txBody>
          <a:bodyPr wrap="square" rtlCol="0">
            <a:spAutoFit/>
          </a:bodyPr>
          <a:lstStyle/>
          <a:p>
            <a:r>
              <a:rPr lang="en-US" sz="1600" dirty="0"/>
              <a:t>A Standard of care CBC with differential needs to be done at the same time the research samples are collected and some results reported in the supplemental CRF.</a:t>
            </a:r>
          </a:p>
        </p:txBody>
      </p:sp>
      <p:pic>
        <p:nvPicPr>
          <p:cNvPr id="6" name="Picture 5">
            <a:extLst>
              <a:ext uri="{FF2B5EF4-FFF2-40B4-BE49-F238E27FC236}">
                <a16:creationId xmlns:a16="http://schemas.microsoft.com/office/drawing/2014/main" id="{923DA51D-5C46-4DA3-99BD-06882FD44EA5}"/>
              </a:ext>
            </a:extLst>
          </p:cNvPr>
          <p:cNvPicPr>
            <a:picLocks noChangeAspect="1"/>
          </p:cNvPicPr>
          <p:nvPr/>
        </p:nvPicPr>
        <p:blipFill>
          <a:blip r:embed="rId4"/>
          <a:stretch>
            <a:fillRect/>
          </a:stretch>
        </p:blipFill>
        <p:spPr>
          <a:xfrm>
            <a:off x="9029700" y="5943600"/>
            <a:ext cx="2247900" cy="762000"/>
          </a:xfrm>
          <a:prstGeom prst="rect">
            <a:avLst/>
          </a:prstGeom>
        </p:spPr>
      </p:pic>
      <p:pic>
        <p:nvPicPr>
          <p:cNvPr id="9" name="Recorded Sound">
            <a:hlinkClick r:id="" action="ppaction://media"/>
            <a:extLst>
              <a:ext uri="{FF2B5EF4-FFF2-40B4-BE49-F238E27FC236}">
                <a16:creationId xmlns:a16="http://schemas.microsoft.com/office/drawing/2014/main" id="{91CD0862-896D-4B8B-9487-C179BECC8A6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744200" y="5598497"/>
            <a:ext cx="609600" cy="609600"/>
          </a:xfrm>
          <a:prstGeom prst="rect">
            <a:avLst/>
          </a:prstGeom>
        </p:spPr>
      </p:pic>
    </p:spTree>
    <p:extLst>
      <p:ext uri="{BB962C8B-B14F-4D97-AF65-F5344CB8AC3E}">
        <p14:creationId xmlns:p14="http://schemas.microsoft.com/office/powerpoint/2010/main" val="3432920580"/>
      </p:ext>
    </p:extLst>
  </p:cSld>
  <p:clrMapOvr>
    <a:masterClrMapping/>
  </p:clrMapOvr>
  <mc:AlternateContent xmlns:mc="http://schemas.openxmlformats.org/markup-compatibility/2006" xmlns:p14="http://schemas.microsoft.com/office/powerpoint/2010/main">
    <mc:Choice Requires="p14">
      <p:transition spd="slow" p14:dur="2000" advTm="104815"/>
    </mc:Choice>
    <mc:Fallback xmlns="">
      <p:transition spd="slow" advTm="1048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9452"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748C7C-A531-4175-BE43-F2DF5A6E42A5}"/>
              </a:ext>
            </a:extLst>
          </p:cNvPr>
          <p:cNvSpPr>
            <a:spLocks noGrp="1"/>
          </p:cNvSpPr>
          <p:nvPr>
            <p:ph type="title"/>
          </p:nvPr>
        </p:nvSpPr>
        <p:spPr/>
        <p:txBody>
          <a:bodyPr/>
          <a:lstStyle/>
          <a:p>
            <a:r>
              <a:rPr lang="en-US" dirty="0"/>
              <a:t>Blood Collection Tubes</a:t>
            </a:r>
          </a:p>
        </p:txBody>
      </p:sp>
      <p:sp>
        <p:nvSpPr>
          <p:cNvPr id="3" name="Content Placeholder 2">
            <a:extLst>
              <a:ext uri="{FF2B5EF4-FFF2-40B4-BE49-F238E27FC236}">
                <a16:creationId xmlns:a16="http://schemas.microsoft.com/office/drawing/2014/main" id="{D4361FA8-9486-4C86-8B20-ABBB7D0587A9}"/>
              </a:ext>
            </a:extLst>
          </p:cNvPr>
          <p:cNvSpPr>
            <a:spLocks noGrp="1"/>
          </p:cNvSpPr>
          <p:nvPr>
            <p:ph idx="1"/>
          </p:nvPr>
        </p:nvSpPr>
        <p:spPr/>
        <p:txBody>
          <a:bodyPr>
            <a:normAutofit fontScale="92500" lnSpcReduction="10000"/>
          </a:bodyPr>
          <a:lstStyle/>
          <a:p>
            <a:r>
              <a:rPr lang="en-US" dirty="0"/>
              <a:t>Site will need to provide the following blood collection tubes:</a:t>
            </a:r>
          </a:p>
          <a:p>
            <a:pPr lvl="1"/>
            <a:r>
              <a:rPr lang="en-US" sz="2200" dirty="0"/>
              <a:t>10 mL fill green top plastic Vacutainer</a:t>
            </a:r>
            <a:r>
              <a:rPr lang="en-US" sz="2200" baseline="30000" dirty="0"/>
              <a:t>® </a:t>
            </a:r>
            <a:r>
              <a:rPr lang="en-US" sz="2200" dirty="0"/>
              <a:t>tubes containing Sodium-Heparin anticoagulant (</a:t>
            </a:r>
            <a:r>
              <a:rPr lang="en-US" sz="2200" b="1" dirty="0"/>
              <a:t>Fisher Scientific cat. No.: 02-689-6, BD Vacutainer</a:t>
            </a:r>
            <a:r>
              <a:rPr lang="en-US" sz="2200" b="1" baseline="30000" dirty="0"/>
              <a:t>® </a:t>
            </a:r>
            <a:r>
              <a:rPr lang="en-US" sz="2200" b="1" dirty="0"/>
              <a:t>cat no.:367874</a:t>
            </a:r>
            <a:r>
              <a:rPr lang="en-US" sz="2200" dirty="0"/>
              <a:t>)</a:t>
            </a:r>
            <a:br>
              <a:rPr lang="en-US" sz="2200" dirty="0"/>
            </a:br>
            <a:endParaRPr lang="en-US" sz="2200" dirty="0"/>
          </a:p>
          <a:p>
            <a:pPr lvl="1"/>
            <a:r>
              <a:rPr lang="en-US" sz="2200" dirty="0"/>
              <a:t>5 mL fill gold top plastic BD SST™ Vacutainer</a:t>
            </a:r>
            <a:r>
              <a:rPr lang="en-US" sz="2200" baseline="30000" dirty="0"/>
              <a:t>® </a:t>
            </a:r>
            <a:r>
              <a:rPr lang="en-US" sz="2200" dirty="0"/>
              <a:t>tubes containing Silica Clot Activator, Polymer Gel, Silicone-Coated Interior (</a:t>
            </a:r>
            <a:r>
              <a:rPr lang="en-US" sz="2200" b="1" dirty="0"/>
              <a:t>Fisher Scientific cat. no.:02-683-97, BD Vacutainer</a:t>
            </a:r>
            <a:r>
              <a:rPr lang="en-US" sz="2200" b="1" baseline="30000" dirty="0"/>
              <a:t>® </a:t>
            </a:r>
            <a:r>
              <a:rPr lang="en-US" sz="2200" b="1" dirty="0"/>
              <a:t>cat no.:367986</a:t>
            </a:r>
            <a:r>
              <a:rPr lang="en-US" sz="2200" dirty="0"/>
              <a:t>)</a:t>
            </a:r>
          </a:p>
          <a:p>
            <a:pPr marL="914400" lvl="2" indent="0" algn="ctr">
              <a:buNone/>
            </a:pPr>
            <a:r>
              <a:rPr lang="en-US" b="1" dirty="0"/>
              <a:t>OR</a:t>
            </a:r>
          </a:p>
          <a:p>
            <a:pPr lvl="1"/>
            <a:r>
              <a:rPr lang="en-US" sz="2200" dirty="0"/>
              <a:t>7.5 mL fill red/gray top plastic BD SST™ Vacutainer</a:t>
            </a:r>
            <a:r>
              <a:rPr lang="en-US" sz="2200" baseline="30000" dirty="0"/>
              <a:t>® </a:t>
            </a:r>
            <a:r>
              <a:rPr lang="en-US" sz="2200" dirty="0"/>
              <a:t>tubes containing Silica Clot Activator, Polymer Gel, Silicone-Coated Interior (</a:t>
            </a:r>
            <a:r>
              <a:rPr lang="en-US" sz="2200" b="1" dirty="0"/>
              <a:t>Fisher Scientific cat. no.:02-683-95, BD Vacutainer</a:t>
            </a:r>
            <a:r>
              <a:rPr lang="en-US" sz="2200" b="1" baseline="30000" dirty="0"/>
              <a:t>® </a:t>
            </a:r>
            <a:r>
              <a:rPr lang="en-US" sz="2200" b="1" dirty="0"/>
              <a:t>cat no.:367987</a:t>
            </a:r>
            <a:r>
              <a:rPr lang="en-US" sz="2200" dirty="0"/>
              <a:t>)</a:t>
            </a:r>
          </a:p>
          <a:p>
            <a:r>
              <a:rPr lang="en-US" sz="2800" dirty="0"/>
              <a:t>Comparable smaller fill volume tubes may be used as long as the requested amount of blood sample is submitted to the BMT CTN Repository.</a:t>
            </a:r>
          </a:p>
          <a:p>
            <a:pPr marL="914400" lvl="2" indent="0">
              <a:buNone/>
            </a:pPr>
            <a:endParaRPr lang="en-US" dirty="0"/>
          </a:p>
        </p:txBody>
      </p:sp>
      <p:sp>
        <p:nvSpPr>
          <p:cNvPr id="5" name="Slide Number Placeholder 4">
            <a:extLst>
              <a:ext uri="{FF2B5EF4-FFF2-40B4-BE49-F238E27FC236}">
                <a16:creationId xmlns:a16="http://schemas.microsoft.com/office/drawing/2014/main" id="{D977B512-CCA4-4884-892E-D22E2F37E287}"/>
              </a:ext>
            </a:extLst>
          </p:cNvPr>
          <p:cNvSpPr>
            <a:spLocks noGrp="1"/>
          </p:cNvSpPr>
          <p:nvPr>
            <p:ph type="sldNum" sz="quarter" idx="12"/>
          </p:nvPr>
        </p:nvSpPr>
        <p:spPr/>
        <p:txBody>
          <a:bodyPr/>
          <a:lstStyle/>
          <a:p>
            <a:fld id="{23A446DA-D2FC-491E-A26B-6B2D41D55751}" type="slidenum">
              <a:rPr lang="en-US" smtClean="0">
                <a:solidFill>
                  <a:srgbClr val="555557">
                    <a:tint val="75000"/>
                  </a:srgbClr>
                </a:solidFill>
              </a:rPr>
              <a:pPr/>
              <a:t>16</a:t>
            </a:fld>
            <a:endParaRPr lang="en-US">
              <a:solidFill>
                <a:srgbClr val="555557">
                  <a:tint val="75000"/>
                </a:srgbClr>
              </a:solidFill>
            </a:endParaRPr>
          </a:p>
        </p:txBody>
      </p:sp>
      <p:pic>
        <p:nvPicPr>
          <p:cNvPr id="6" name="Recorded Sound">
            <a:hlinkClick r:id="" action="ppaction://media"/>
            <a:extLst>
              <a:ext uri="{FF2B5EF4-FFF2-40B4-BE49-F238E27FC236}">
                <a16:creationId xmlns:a16="http://schemas.microsoft.com/office/drawing/2014/main" id="{622211EA-7285-4410-ADED-2482449ADED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915650" y="5715001"/>
            <a:ext cx="609600" cy="609600"/>
          </a:xfrm>
          <a:prstGeom prst="rect">
            <a:avLst/>
          </a:prstGeom>
        </p:spPr>
      </p:pic>
    </p:spTree>
    <p:extLst>
      <p:ext uri="{BB962C8B-B14F-4D97-AF65-F5344CB8AC3E}">
        <p14:creationId xmlns:p14="http://schemas.microsoft.com/office/powerpoint/2010/main" val="1509149792"/>
      </p:ext>
    </p:extLst>
  </p:cSld>
  <p:clrMapOvr>
    <a:masterClrMapping/>
  </p:clrMapOvr>
  <mc:AlternateContent xmlns:mc="http://schemas.openxmlformats.org/markup-compatibility/2006" xmlns:p14="http://schemas.microsoft.com/office/powerpoint/2010/main">
    <mc:Choice Requires="p14">
      <p:transition spd="slow" p14:dur="2000" advTm="36906"/>
    </mc:Choice>
    <mc:Fallback xmlns="">
      <p:transition spd="slow" advTm="369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90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787A179-467C-4D0E-9326-0B3EA7085A25}"/>
              </a:ext>
            </a:extLst>
          </p:cNvPr>
          <p:cNvSpPr>
            <a:spLocks noGrp="1"/>
          </p:cNvSpPr>
          <p:nvPr>
            <p:ph sz="half" idx="1"/>
          </p:nvPr>
        </p:nvSpPr>
        <p:spPr/>
        <p:txBody>
          <a:bodyPr>
            <a:normAutofit/>
          </a:bodyPr>
          <a:lstStyle/>
          <a:p>
            <a:pPr marL="0" indent="0">
              <a:buNone/>
            </a:pPr>
            <a:endParaRPr lang="en-US" dirty="0"/>
          </a:p>
          <a:p>
            <a:r>
              <a:rPr lang="en-US" dirty="0"/>
              <a:t>Labels will be provided for this study. Upon activation Emmes will send an initial supply to your site.</a:t>
            </a:r>
          </a:p>
          <a:p>
            <a:pPr lvl="1"/>
            <a:r>
              <a:rPr lang="en-US" dirty="0"/>
              <a:t>When more labels are needed contact </a:t>
            </a:r>
            <a:r>
              <a:rPr lang="en-US" dirty="0">
                <a:hlinkClick r:id="rId4"/>
              </a:rPr>
              <a:t>bmtctnac@emmes.com</a:t>
            </a:r>
            <a:endParaRPr lang="en-US" dirty="0"/>
          </a:p>
          <a:p>
            <a:r>
              <a:rPr lang="en-US" dirty="0"/>
              <a:t>Each blood tube needs to have a unique label applied</a:t>
            </a:r>
          </a:p>
        </p:txBody>
      </p:sp>
      <p:sp>
        <p:nvSpPr>
          <p:cNvPr id="5" name="Slide Number Placeholder 4">
            <a:extLst>
              <a:ext uri="{FF2B5EF4-FFF2-40B4-BE49-F238E27FC236}">
                <a16:creationId xmlns:a16="http://schemas.microsoft.com/office/drawing/2014/main" id="{A4E70C13-EFD5-45B4-BF2F-B3D89DE5EEAF}"/>
              </a:ext>
            </a:extLst>
          </p:cNvPr>
          <p:cNvSpPr>
            <a:spLocks noGrp="1"/>
          </p:cNvSpPr>
          <p:nvPr>
            <p:ph type="sldNum" sz="quarter" idx="12"/>
          </p:nvPr>
        </p:nvSpPr>
        <p:spPr/>
        <p:txBody>
          <a:bodyPr/>
          <a:lstStyle/>
          <a:p>
            <a:fld id="{23A446DA-D2FC-491E-A26B-6B2D41D55751}" type="slidenum">
              <a:rPr lang="en-US" smtClean="0">
                <a:solidFill>
                  <a:srgbClr val="555557">
                    <a:tint val="75000"/>
                  </a:srgbClr>
                </a:solidFill>
              </a:rPr>
              <a:pPr/>
              <a:t>17</a:t>
            </a:fld>
            <a:endParaRPr lang="en-US">
              <a:solidFill>
                <a:srgbClr val="555557">
                  <a:tint val="75000"/>
                </a:srgbClr>
              </a:solidFill>
            </a:endParaRPr>
          </a:p>
        </p:txBody>
      </p:sp>
      <p:sp>
        <p:nvSpPr>
          <p:cNvPr id="2" name="Title 1">
            <a:extLst>
              <a:ext uri="{FF2B5EF4-FFF2-40B4-BE49-F238E27FC236}">
                <a16:creationId xmlns:a16="http://schemas.microsoft.com/office/drawing/2014/main" id="{D86A3E3E-E700-44ED-9A6F-8696E8598623}"/>
              </a:ext>
            </a:extLst>
          </p:cNvPr>
          <p:cNvSpPr>
            <a:spLocks noGrp="1"/>
          </p:cNvSpPr>
          <p:nvPr>
            <p:ph type="title"/>
          </p:nvPr>
        </p:nvSpPr>
        <p:spPr/>
        <p:txBody>
          <a:bodyPr/>
          <a:lstStyle/>
          <a:p>
            <a:r>
              <a:rPr lang="en-US" dirty="0"/>
              <a:t>Labels</a:t>
            </a:r>
          </a:p>
        </p:txBody>
      </p:sp>
      <p:pic>
        <p:nvPicPr>
          <p:cNvPr id="10" name="Content Placeholder 9">
            <a:extLst>
              <a:ext uri="{FF2B5EF4-FFF2-40B4-BE49-F238E27FC236}">
                <a16:creationId xmlns:a16="http://schemas.microsoft.com/office/drawing/2014/main" id="{4D701C2F-E40E-4967-A52E-AAEC2B36A03A}"/>
              </a:ext>
            </a:extLst>
          </p:cNvPr>
          <p:cNvPicPr>
            <a:picLocks noGrp="1" noChangeAspect="1"/>
          </p:cNvPicPr>
          <p:nvPr>
            <p:ph sz="half" idx="2"/>
          </p:nvPr>
        </p:nvPicPr>
        <p:blipFill>
          <a:blip r:embed="rId5"/>
          <a:stretch>
            <a:fillRect/>
          </a:stretch>
        </p:blipFill>
        <p:spPr>
          <a:xfrm>
            <a:off x="6197600" y="2041075"/>
            <a:ext cx="5384800" cy="3445325"/>
          </a:xfrm>
          <a:prstGeom prst="rect">
            <a:avLst/>
          </a:prstGeom>
        </p:spPr>
      </p:pic>
      <p:pic>
        <p:nvPicPr>
          <p:cNvPr id="11" name="Picture 10">
            <a:extLst>
              <a:ext uri="{FF2B5EF4-FFF2-40B4-BE49-F238E27FC236}">
                <a16:creationId xmlns:a16="http://schemas.microsoft.com/office/drawing/2014/main" id="{8FD49C45-5514-46B1-9F4A-7A7C0F9ED39E}"/>
              </a:ext>
            </a:extLst>
          </p:cNvPr>
          <p:cNvPicPr>
            <a:picLocks noChangeAspect="1"/>
          </p:cNvPicPr>
          <p:nvPr/>
        </p:nvPicPr>
        <p:blipFill>
          <a:blip r:embed="rId6"/>
          <a:stretch>
            <a:fillRect/>
          </a:stretch>
        </p:blipFill>
        <p:spPr>
          <a:xfrm>
            <a:off x="9020175" y="6000751"/>
            <a:ext cx="2247900" cy="762000"/>
          </a:xfrm>
          <a:prstGeom prst="rect">
            <a:avLst/>
          </a:prstGeom>
        </p:spPr>
      </p:pic>
      <p:pic>
        <p:nvPicPr>
          <p:cNvPr id="12" name="Recorded Sound">
            <a:hlinkClick r:id="" action="ppaction://media"/>
            <a:extLst>
              <a:ext uri="{FF2B5EF4-FFF2-40B4-BE49-F238E27FC236}">
                <a16:creationId xmlns:a16="http://schemas.microsoft.com/office/drawing/2014/main" id="{9AC3A04A-C8AC-4CD8-A5A1-E1D48ED77A3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120438" y="5537200"/>
            <a:ext cx="609600" cy="609600"/>
          </a:xfrm>
          <a:prstGeom prst="rect">
            <a:avLst/>
          </a:prstGeom>
        </p:spPr>
      </p:pic>
    </p:spTree>
    <p:extLst>
      <p:ext uri="{BB962C8B-B14F-4D97-AF65-F5344CB8AC3E}">
        <p14:creationId xmlns:p14="http://schemas.microsoft.com/office/powerpoint/2010/main" val="1527822476"/>
      </p:ext>
    </p:extLst>
  </p:cSld>
  <p:clrMapOvr>
    <a:masterClrMapping/>
  </p:clrMapOvr>
  <mc:AlternateContent xmlns:mc="http://schemas.openxmlformats.org/markup-compatibility/2006" xmlns:p14="http://schemas.microsoft.com/office/powerpoint/2010/main">
    <mc:Choice Requires="p14">
      <p:transition spd="slow" p14:dur="2000" advTm="49205"/>
    </mc:Choice>
    <mc:Fallback xmlns="">
      <p:transition spd="slow" advTm="492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9205"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4A8D89A-363F-4C0C-93EF-233821F34DB0}"/>
              </a:ext>
            </a:extLst>
          </p:cNvPr>
          <p:cNvSpPr>
            <a:spLocks noGrp="1"/>
          </p:cNvSpPr>
          <p:nvPr>
            <p:ph sz="half" idx="1"/>
          </p:nvPr>
        </p:nvSpPr>
        <p:spPr/>
        <p:txBody>
          <a:bodyPr/>
          <a:lstStyle/>
          <a:p>
            <a:r>
              <a:rPr lang="en-US" dirty="0"/>
              <a:t>Insulated ambient shipping kits are provided</a:t>
            </a:r>
          </a:p>
          <a:p>
            <a:pPr lvl="1"/>
            <a:r>
              <a:rPr lang="en-US" dirty="0"/>
              <a:t>Sites </a:t>
            </a:r>
            <a:r>
              <a:rPr lang="en-US" b="1" dirty="0"/>
              <a:t>must</a:t>
            </a:r>
            <a:r>
              <a:rPr lang="en-US" dirty="0"/>
              <a:t> place an order for these using Appendix II of the Research Sample Information Guide</a:t>
            </a:r>
          </a:p>
          <a:p>
            <a:r>
              <a:rPr lang="en-US" dirty="0"/>
              <a:t>Kits should be ordered with at least a one-week lead time</a:t>
            </a:r>
          </a:p>
        </p:txBody>
      </p:sp>
      <p:pic>
        <p:nvPicPr>
          <p:cNvPr id="8" name="Content Placeholder 7">
            <a:extLst>
              <a:ext uri="{FF2B5EF4-FFF2-40B4-BE49-F238E27FC236}">
                <a16:creationId xmlns:a16="http://schemas.microsoft.com/office/drawing/2014/main" id="{C61B9ECB-371A-4A63-9675-3F4D99425067}"/>
              </a:ext>
            </a:extLst>
          </p:cNvPr>
          <p:cNvPicPr>
            <a:picLocks noGrp="1" noChangeAspect="1"/>
          </p:cNvPicPr>
          <p:nvPr>
            <p:ph sz="half" idx="2"/>
          </p:nvPr>
        </p:nvPicPr>
        <p:blipFill>
          <a:blip r:embed="rId5"/>
          <a:stretch>
            <a:fillRect/>
          </a:stretch>
        </p:blipFill>
        <p:spPr>
          <a:xfrm>
            <a:off x="6929998" y="1371600"/>
            <a:ext cx="3920004" cy="4648200"/>
          </a:xfrm>
          <a:prstGeom prst="rect">
            <a:avLst/>
          </a:prstGeom>
        </p:spPr>
      </p:pic>
      <p:sp>
        <p:nvSpPr>
          <p:cNvPr id="4" name="Footer Placeholder 3">
            <a:extLst>
              <a:ext uri="{FF2B5EF4-FFF2-40B4-BE49-F238E27FC236}">
                <a16:creationId xmlns:a16="http://schemas.microsoft.com/office/drawing/2014/main" id="{9C44183A-B07C-4259-A7CD-63BB9C9E316F}"/>
              </a:ext>
            </a:extLst>
          </p:cNvPr>
          <p:cNvSpPr>
            <a:spLocks noGrp="1"/>
          </p:cNvSpPr>
          <p:nvPr>
            <p:ph type="ftr" sz="quarter" idx="11"/>
          </p:nvPr>
        </p:nvSpPr>
        <p:spPr/>
        <p:txBody>
          <a:bodyPr/>
          <a:lstStyle/>
          <a:p>
            <a:endParaRPr lang="en-US">
              <a:solidFill>
                <a:srgbClr val="555557"/>
              </a:solidFill>
            </a:endParaRPr>
          </a:p>
        </p:txBody>
      </p:sp>
      <p:sp>
        <p:nvSpPr>
          <p:cNvPr id="5" name="Slide Number Placeholder 4">
            <a:extLst>
              <a:ext uri="{FF2B5EF4-FFF2-40B4-BE49-F238E27FC236}">
                <a16:creationId xmlns:a16="http://schemas.microsoft.com/office/drawing/2014/main" id="{8F8F77D5-DAD5-4046-A193-9C83B98BF4F5}"/>
              </a:ext>
            </a:extLst>
          </p:cNvPr>
          <p:cNvSpPr>
            <a:spLocks noGrp="1"/>
          </p:cNvSpPr>
          <p:nvPr>
            <p:ph type="sldNum" sz="quarter" idx="12"/>
          </p:nvPr>
        </p:nvSpPr>
        <p:spPr/>
        <p:txBody>
          <a:bodyPr/>
          <a:lstStyle/>
          <a:p>
            <a:fld id="{23A446DA-D2FC-491E-A26B-6B2D41D55751}" type="slidenum">
              <a:rPr lang="en-US" smtClean="0">
                <a:solidFill>
                  <a:srgbClr val="555557">
                    <a:tint val="75000"/>
                  </a:srgbClr>
                </a:solidFill>
              </a:rPr>
              <a:pPr/>
              <a:t>18</a:t>
            </a:fld>
            <a:endParaRPr lang="en-US">
              <a:solidFill>
                <a:srgbClr val="555557">
                  <a:tint val="75000"/>
                </a:srgbClr>
              </a:solidFill>
            </a:endParaRPr>
          </a:p>
        </p:txBody>
      </p:sp>
      <p:sp>
        <p:nvSpPr>
          <p:cNvPr id="6" name="Title 5">
            <a:extLst>
              <a:ext uri="{FF2B5EF4-FFF2-40B4-BE49-F238E27FC236}">
                <a16:creationId xmlns:a16="http://schemas.microsoft.com/office/drawing/2014/main" id="{E7B68128-869C-41FA-A787-3D2266BAACC6}"/>
              </a:ext>
            </a:extLst>
          </p:cNvPr>
          <p:cNvSpPr>
            <a:spLocks noGrp="1"/>
          </p:cNvSpPr>
          <p:nvPr>
            <p:ph type="title"/>
          </p:nvPr>
        </p:nvSpPr>
        <p:spPr/>
        <p:txBody>
          <a:bodyPr/>
          <a:lstStyle/>
          <a:p>
            <a:r>
              <a:rPr lang="en-US" dirty="0"/>
              <a:t>Shipping kits</a:t>
            </a:r>
          </a:p>
        </p:txBody>
      </p:sp>
      <p:pic>
        <p:nvPicPr>
          <p:cNvPr id="9" name="Recorded Sound">
            <a:hlinkClick r:id="" action="ppaction://media"/>
            <a:extLst>
              <a:ext uri="{FF2B5EF4-FFF2-40B4-BE49-F238E27FC236}">
                <a16:creationId xmlns:a16="http://schemas.microsoft.com/office/drawing/2014/main" id="{E2302ED1-05E2-4B88-B38A-BDB9F349937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17275" y="5715000"/>
            <a:ext cx="609600" cy="609600"/>
          </a:xfrm>
          <a:prstGeom prst="rect">
            <a:avLst/>
          </a:prstGeom>
        </p:spPr>
      </p:pic>
    </p:spTree>
    <p:extLst>
      <p:ext uri="{BB962C8B-B14F-4D97-AF65-F5344CB8AC3E}">
        <p14:creationId xmlns:p14="http://schemas.microsoft.com/office/powerpoint/2010/main" val="1183255304"/>
      </p:ext>
    </p:extLst>
  </p:cSld>
  <p:clrMapOvr>
    <a:masterClrMapping/>
  </p:clrMapOvr>
  <mc:AlternateContent xmlns:mc="http://schemas.openxmlformats.org/markup-compatibility/2006" xmlns:p14="http://schemas.microsoft.com/office/powerpoint/2010/main">
    <mc:Choice Requires="p14">
      <p:transition spd="slow" p14:dur="2000" advTm="25735"/>
    </mc:Choice>
    <mc:Fallback xmlns="">
      <p:transition spd="slow" advTm="257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735"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DC44E5-BD61-4628-B75F-17673B79648A}"/>
              </a:ext>
            </a:extLst>
          </p:cNvPr>
          <p:cNvSpPr>
            <a:spLocks noGrp="1"/>
          </p:cNvSpPr>
          <p:nvPr>
            <p:ph type="title"/>
          </p:nvPr>
        </p:nvSpPr>
        <p:spPr/>
        <p:txBody>
          <a:bodyPr/>
          <a:lstStyle/>
          <a:p>
            <a:r>
              <a:rPr lang="en-US" dirty="0"/>
              <a:t>Blood sample collection</a:t>
            </a:r>
          </a:p>
        </p:txBody>
      </p:sp>
      <p:sp>
        <p:nvSpPr>
          <p:cNvPr id="3" name="Content Placeholder 2">
            <a:extLst>
              <a:ext uri="{FF2B5EF4-FFF2-40B4-BE49-F238E27FC236}">
                <a16:creationId xmlns:a16="http://schemas.microsoft.com/office/drawing/2014/main" id="{2448B168-D569-4C7A-86A9-E6D29CF1D981}"/>
              </a:ext>
            </a:extLst>
          </p:cNvPr>
          <p:cNvSpPr>
            <a:spLocks noGrp="1"/>
          </p:cNvSpPr>
          <p:nvPr>
            <p:ph idx="1"/>
          </p:nvPr>
        </p:nvSpPr>
        <p:spPr/>
        <p:txBody>
          <a:bodyPr/>
          <a:lstStyle/>
          <a:p>
            <a:r>
              <a:rPr lang="en-US" dirty="0"/>
              <a:t>At each of the four time points, </a:t>
            </a:r>
          </a:p>
          <a:p>
            <a:pPr lvl="1"/>
            <a:r>
              <a:rPr lang="en-US" dirty="0"/>
              <a:t>Collect 5 mL blood in SST tube</a:t>
            </a:r>
          </a:p>
          <a:p>
            <a:pPr lvl="1"/>
            <a:r>
              <a:rPr lang="en-US" dirty="0"/>
              <a:t>Collect 25 mL blood in NaHep tubes</a:t>
            </a:r>
          </a:p>
          <a:p>
            <a:r>
              <a:rPr lang="en-US" dirty="0"/>
              <a:t>The SST tube will need to clot for an hour and then be centrifuged prior to shipment. </a:t>
            </a:r>
          </a:p>
          <a:p>
            <a:pPr lvl="1"/>
            <a:r>
              <a:rPr lang="en-US" dirty="0"/>
              <a:t>Do not centrifuge the NaHep tubes</a:t>
            </a:r>
          </a:p>
        </p:txBody>
      </p:sp>
      <p:sp>
        <p:nvSpPr>
          <p:cNvPr id="4" name="Footer Placeholder 3">
            <a:extLst>
              <a:ext uri="{FF2B5EF4-FFF2-40B4-BE49-F238E27FC236}">
                <a16:creationId xmlns:a16="http://schemas.microsoft.com/office/drawing/2014/main" id="{2D1A227C-FE54-4233-8A45-38C40F346415}"/>
              </a:ext>
            </a:extLst>
          </p:cNvPr>
          <p:cNvSpPr>
            <a:spLocks noGrp="1"/>
          </p:cNvSpPr>
          <p:nvPr>
            <p:ph type="ftr" sz="quarter" idx="11"/>
          </p:nvPr>
        </p:nvSpPr>
        <p:spPr/>
        <p:txBody>
          <a:bodyPr/>
          <a:lstStyle/>
          <a:p>
            <a:endParaRPr lang="en-US" dirty="0">
              <a:solidFill>
                <a:srgbClr val="555557"/>
              </a:solidFill>
            </a:endParaRPr>
          </a:p>
        </p:txBody>
      </p:sp>
      <p:sp>
        <p:nvSpPr>
          <p:cNvPr id="5" name="Slide Number Placeholder 4">
            <a:extLst>
              <a:ext uri="{FF2B5EF4-FFF2-40B4-BE49-F238E27FC236}">
                <a16:creationId xmlns:a16="http://schemas.microsoft.com/office/drawing/2014/main" id="{92AE9BC2-CD61-4772-8933-B584CE409C0F}"/>
              </a:ext>
            </a:extLst>
          </p:cNvPr>
          <p:cNvSpPr>
            <a:spLocks noGrp="1"/>
          </p:cNvSpPr>
          <p:nvPr>
            <p:ph type="sldNum" sz="quarter" idx="12"/>
          </p:nvPr>
        </p:nvSpPr>
        <p:spPr/>
        <p:txBody>
          <a:bodyPr/>
          <a:lstStyle/>
          <a:p>
            <a:fld id="{23A446DA-D2FC-491E-A26B-6B2D41D55751}" type="slidenum">
              <a:rPr lang="en-US" smtClean="0">
                <a:solidFill>
                  <a:srgbClr val="555557">
                    <a:tint val="75000"/>
                  </a:srgbClr>
                </a:solidFill>
              </a:rPr>
              <a:pPr/>
              <a:t>19</a:t>
            </a:fld>
            <a:endParaRPr lang="en-US">
              <a:solidFill>
                <a:srgbClr val="555557">
                  <a:tint val="75000"/>
                </a:srgbClr>
              </a:solidFill>
            </a:endParaRPr>
          </a:p>
        </p:txBody>
      </p:sp>
      <p:pic>
        <p:nvPicPr>
          <p:cNvPr id="6" name="Recorded Sound">
            <a:hlinkClick r:id="" action="ppaction://media"/>
            <a:extLst>
              <a:ext uri="{FF2B5EF4-FFF2-40B4-BE49-F238E27FC236}">
                <a16:creationId xmlns:a16="http://schemas.microsoft.com/office/drawing/2014/main" id="{346757D5-E599-4AED-96C4-E7299CD6D63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201400" y="5578476"/>
            <a:ext cx="609600" cy="609600"/>
          </a:xfrm>
          <a:prstGeom prst="rect">
            <a:avLst/>
          </a:prstGeom>
        </p:spPr>
      </p:pic>
    </p:spTree>
    <p:extLst>
      <p:ext uri="{BB962C8B-B14F-4D97-AF65-F5344CB8AC3E}">
        <p14:creationId xmlns:p14="http://schemas.microsoft.com/office/powerpoint/2010/main" val="3408065729"/>
      </p:ext>
    </p:extLst>
  </p:cSld>
  <p:clrMapOvr>
    <a:masterClrMapping/>
  </p:clrMapOvr>
  <mc:AlternateContent xmlns:mc="http://schemas.openxmlformats.org/markup-compatibility/2006" xmlns:p14="http://schemas.microsoft.com/office/powerpoint/2010/main">
    <mc:Choice Requires="p14">
      <p:transition spd="slow" p14:dur="2000" advTm="60729"/>
    </mc:Choice>
    <mc:Fallback xmlns="">
      <p:transition spd="slow" advTm="607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072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2D7D52-DF4A-4AED-BE7A-4C6D3102CBB3}"/>
              </a:ext>
            </a:extLst>
          </p:cNvPr>
          <p:cNvSpPr>
            <a:spLocks noGrp="1"/>
          </p:cNvSpPr>
          <p:nvPr>
            <p:ph type="title"/>
          </p:nvPr>
        </p:nvSpPr>
        <p:spPr/>
        <p:txBody>
          <a:bodyPr/>
          <a:lstStyle/>
          <a:p>
            <a:r>
              <a:rPr lang="en-US" dirty="0"/>
              <a:t>Background</a:t>
            </a:r>
          </a:p>
        </p:txBody>
      </p:sp>
      <p:sp>
        <p:nvSpPr>
          <p:cNvPr id="3" name="Content Placeholder 2">
            <a:extLst>
              <a:ext uri="{FF2B5EF4-FFF2-40B4-BE49-F238E27FC236}">
                <a16:creationId xmlns:a16="http://schemas.microsoft.com/office/drawing/2014/main" id="{9E1237FF-83BF-4372-99B0-60D4B1BE4643}"/>
              </a:ext>
            </a:extLst>
          </p:cNvPr>
          <p:cNvSpPr>
            <a:spLocks noGrp="1"/>
          </p:cNvSpPr>
          <p:nvPr>
            <p:ph idx="1"/>
          </p:nvPr>
        </p:nvSpPr>
        <p:spPr>
          <a:xfrm>
            <a:off x="521960" y="1539888"/>
            <a:ext cx="6553200" cy="4648200"/>
          </a:xfrm>
        </p:spPr>
        <p:txBody>
          <a:bodyPr>
            <a:normAutofit fontScale="92500"/>
          </a:bodyPr>
          <a:lstStyle/>
          <a:p>
            <a:pPr>
              <a:lnSpc>
                <a:spcPct val="110000"/>
              </a:lnSpc>
              <a:spcBef>
                <a:spcPts val="0"/>
              </a:spcBef>
              <a:spcAft>
                <a:spcPts val="600"/>
              </a:spcAft>
            </a:pPr>
            <a:r>
              <a:rPr lang="en-US" sz="2600" dirty="0"/>
              <a:t>Developed from the BMT CTN State of the Science Infection &amp; Immune Reconstitution Committee</a:t>
            </a:r>
          </a:p>
          <a:p>
            <a:pPr>
              <a:lnSpc>
                <a:spcPct val="110000"/>
              </a:lnSpc>
              <a:spcBef>
                <a:spcPts val="0"/>
              </a:spcBef>
              <a:spcAft>
                <a:spcPts val="600"/>
              </a:spcAft>
            </a:pPr>
            <a:r>
              <a:rPr lang="en-US" sz="2600" dirty="0"/>
              <a:t>Lack of immunogenicity data for any of the available vaccines in HCT/CAR-T patients</a:t>
            </a:r>
          </a:p>
          <a:p>
            <a:pPr>
              <a:lnSpc>
                <a:spcPct val="110000"/>
              </a:lnSpc>
              <a:spcBef>
                <a:spcPts val="0"/>
              </a:spcBef>
              <a:spcAft>
                <a:spcPts val="600"/>
              </a:spcAft>
            </a:pPr>
            <a:r>
              <a:rPr lang="en-US" sz="2600" dirty="0"/>
              <a:t>HCT/CAR-T patients at particular risk for     severe/fatal complications from COVID-19 infection</a:t>
            </a:r>
            <a:r>
              <a:rPr lang="en-US" sz="2600" baseline="30000" dirty="0"/>
              <a:t>1</a:t>
            </a:r>
          </a:p>
          <a:p>
            <a:pPr>
              <a:lnSpc>
                <a:spcPct val="110000"/>
              </a:lnSpc>
              <a:spcBef>
                <a:spcPts val="0"/>
              </a:spcBef>
              <a:spcAft>
                <a:spcPts val="600"/>
              </a:spcAft>
            </a:pPr>
            <a:r>
              <a:rPr lang="en-US" sz="2600" dirty="0">
                <a:effectLst/>
                <a:ea typeface="Times New Roman" panose="02020603050405020304" pitchFamily="18" charset="0"/>
              </a:rPr>
              <a:t>Vaccine responses in solid organ transplant recipients appear decreased</a:t>
            </a:r>
            <a:r>
              <a:rPr lang="en-US" sz="2600" baseline="30000" dirty="0">
                <a:effectLst/>
                <a:ea typeface="Times New Roman" panose="02020603050405020304" pitchFamily="18" charset="0"/>
              </a:rPr>
              <a:t>2</a:t>
            </a:r>
            <a:endParaRPr lang="en-US" sz="2600" baseline="30000" dirty="0">
              <a:effectLst/>
              <a:ea typeface="Calibri" panose="020F0502020204030204" pitchFamily="34" charset="0"/>
            </a:endParaRPr>
          </a:p>
          <a:p>
            <a:pPr marL="0" indent="0">
              <a:buNone/>
            </a:pPr>
            <a:endParaRPr lang="en-US" sz="2400" dirty="0"/>
          </a:p>
          <a:p>
            <a:pPr marL="457200" lvl="1" indent="0">
              <a:buNone/>
            </a:pPr>
            <a:endParaRPr lang="en-US" sz="2000" dirty="0"/>
          </a:p>
          <a:p>
            <a:endParaRPr lang="en-US" sz="2400" dirty="0"/>
          </a:p>
        </p:txBody>
      </p:sp>
      <p:sp>
        <p:nvSpPr>
          <p:cNvPr id="4" name="Footer Placeholder 3">
            <a:extLst>
              <a:ext uri="{FF2B5EF4-FFF2-40B4-BE49-F238E27FC236}">
                <a16:creationId xmlns:a16="http://schemas.microsoft.com/office/drawing/2014/main" id="{44A640F5-40C0-4A85-B6CE-913CEA698E5C}"/>
              </a:ext>
            </a:extLst>
          </p:cNvPr>
          <p:cNvSpPr>
            <a:spLocks noGrp="1"/>
          </p:cNvSpPr>
          <p:nvPr>
            <p:ph type="ftr" sz="quarter" idx="11"/>
          </p:nvPr>
        </p:nvSpPr>
        <p:spPr>
          <a:xfrm>
            <a:off x="3962400" y="6188088"/>
            <a:ext cx="4800600" cy="365125"/>
          </a:xfrm>
        </p:spPr>
        <p:txBody>
          <a:bodyPr/>
          <a:lstStyle/>
          <a:p>
            <a:r>
              <a:rPr lang="en-US" sz="1600" baseline="30000" dirty="0"/>
              <a:t>1</a:t>
            </a:r>
            <a:r>
              <a:rPr lang="en-US" sz="1600" dirty="0"/>
              <a:t>Sharma et al, </a:t>
            </a:r>
            <a:r>
              <a:rPr lang="en-US" sz="1600" i="1" dirty="0"/>
              <a:t>Lancet Hematology </a:t>
            </a:r>
            <a:r>
              <a:rPr lang="en-US" sz="1600" dirty="0"/>
              <a:t>January 2021</a:t>
            </a:r>
          </a:p>
          <a:p>
            <a:r>
              <a:rPr lang="en-US" sz="1600" baseline="30000" dirty="0"/>
              <a:t>2</a:t>
            </a:r>
            <a:r>
              <a:rPr lang="en-US" sz="1600" dirty="0"/>
              <a:t>Boyarski et al, </a:t>
            </a:r>
            <a:r>
              <a:rPr lang="en-US" sz="1600" i="1" dirty="0"/>
              <a:t>JAMA </a:t>
            </a:r>
            <a:r>
              <a:rPr lang="en-US" sz="1600" dirty="0"/>
              <a:t>March 2021</a:t>
            </a:r>
          </a:p>
        </p:txBody>
      </p:sp>
      <p:sp>
        <p:nvSpPr>
          <p:cNvPr id="5" name="Slide Number Placeholder 4">
            <a:extLst>
              <a:ext uri="{FF2B5EF4-FFF2-40B4-BE49-F238E27FC236}">
                <a16:creationId xmlns:a16="http://schemas.microsoft.com/office/drawing/2014/main" id="{16C71689-D685-4616-95AB-41414DFC197C}"/>
              </a:ext>
            </a:extLst>
          </p:cNvPr>
          <p:cNvSpPr>
            <a:spLocks noGrp="1"/>
          </p:cNvSpPr>
          <p:nvPr>
            <p:ph type="sldNum" sz="quarter" idx="12"/>
          </p:nvPr>
        </p:nvSpPr>
        <p:spPr/>
        <p:txBody>
          <a:bodyPr/>
          <a:lstStyle/>
          <a:p>
            <a:fld id="{23A446DA-D2FC-491E-A26B-6B2D41D55751}" type="slidenum">
              <a:rPr lang="en-US" smtClean="0"/>
              <a:pPr/>
              <a:t>2</a:t>
            </a:fld>
            <a:endParaRPr lang="en-US" dirty="0"/>
          </a:p>
        </p:txBody>
      </p:sp>
      <p:grpSp>
        <p:nvGrpSpPr>
          <p:cNvPr id="9" name="Group 8">
            <a:extLst>
              <a:ext uri="{FF2B5EF4-FFF2-40B4-BE49-F238E27FC236}">
                <a16:creationId xmlns:a16="http://schemas.microsoft.com/office/drawing/2014/main" id="{4D6F01BF-6C4F-4CF5-B77A-C53367625DBA}"/>
              </a:ext>
            </a:extLst>
          </p:cNvPr>
          <p:cNvGrpSpPr/>
          <p:nvPr/>
        </p:nvGrpSpPr>
        <p:grpSpPr>
          <a:xfrm>
            <a:off x="6312554" y="1600199"/>
            <a:ext cx="5879446" cy="3886200"/>
            <a:chOff x="5714999" y="3059668"/>
            <a:chExt cx="5867401" cy="3661808"/>
          </a:xfrm>
        </p:grpSpPr>
        <p:pic>
          <p:nvPicPr>
            <p:cNvPr id="7" name="Picture 6">
              <a:extLst>
                <a:ext uri="{FF2B5EF4-FFF2-40B4-BE49-F238E27FC236}">
                  <a16:creationId xmlns:a16="http://schemas.microsoft.com/office/drawing/2014/main" id="{B35006F7-98F5-49F6-854F-14D08695A7C8}"/>
                </a:ext>
              </a:extLst>
            </p:cNvPr>
            <p:cNvPicPr>
              <a:picLocks noChangeAspect="1"/>
            </p:cNvPicPr>
            <p:nvPr/>
          </p:nvPicPr>
          <p:blipFill rotWithShape="1">
            <a:blip r:embed="rId4"/>
            <a:srcRect l="4198" r="14980"/>
            <a:stretch/>
          </p:blipFill>
          <p:spPr>
            <a:xfrm>
              <a:off x="5714999" y="3346882"/>
              <a:ext cx="5867401" cy="3374594"/>
            </a:xfrm>
            <a:prstGeom prst="rect">
              <a:avLst/>
            </a:prstGeom>
            <a:ln>
              <a:noFill/>
            </a:ln>
          </p:spPr>
        </p:pic>
        <p:sp>
          <p:nvSpPr>
            <p:cNvPr id="8" name="TextBox 7">
              <a:extLst>
                <a:ext uri="{FF2B5EF4-FFF2-40B4-BE49-F238E27FC236}">
                  <a16:creationId xmlns:a16="http://schemas.microsoft.com/office/drawing/2014/main" id="{1CFF314C-C85F-4DD6-88B4-0363857C3B56}"/>
                </a:ext>
              </a:extLst>
            </p:cNvPr>
            <p:cNvSpPr txBox="1"/>
            <p:nvPr/>
          </p:nvSpPr>
          <p:spPr>
            <a:xfrm>
              <a:off x="7237086" y="3059668"/>
              <a:ext cx="4211409" cy="369332"/>
            </a:xfrm>
            <a:prstGeom prst="rect">
              <a:avLst/>
            </a:prstGeom>
            <a:noFill/>
          </p:spPr>
          <p:txBody>
            <a:bodyPr wrap="none" rtlCol="0">
              <a:spAutoFit/>
            </a:bodyPr>
            <a:lstStyle/>
            <a:p>
              <a:r>
                <a:rPr lang="en-US" b="1" dirty="0">
                  <a:solidFill>
                    <a:schemeClr val="accent2"/>
                  </a:solidFill>
                </a:rPr>
                <a:t>OS at 30 days post COVID Diagnosis</a:t>
              </a:r>
            </a:p>
          </p:txBody>
        </p:sp>
      </p:grpSp>
      <p:pic>
        <p:nvPicPr>
          <p:cNvPr id="12" name="Audio 11">
            <a:hlinkClick r:id="" action="ppaction://media"/>
            <a:extLst>
              <a:ext uri="{FF2B5EF4-FFF2-40B4-BE49-F238E27FC236}">
                <a16:creationId xmlns:a16="http://schemas.microsoft.com/office/drawing/2014/main" id="{C569BF6B-D1CF-4D7F-8B5A-0CF638B9513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60285624"/>
      </p:ext>
    </p:extLst>
  </p:cSld>
  <p:clrMapOvr>
    <a:masterClrMapping/>
  </p:clrMapOvr>
  <mc:AlternateContent xmlns:mc="http://schemas.openxmlformats.org/markup-compatibility/2006" xmlns:p14="http://schemas.microsoft.com/office/powerpoint/2010/main">
    <mc:Choice Requires="p14">
      <p:transition spd="slow" p14:dur="2000" advTm="153971"/>
    </mc:Choice>
    <mc:Fallback xmlns="">
      <p:transition spd="slow" advTm="1539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0251CD-B925-4D83-9252-1DD14438C4A1}"/>
              </a:ext>
            </a:extLst>
          </p:cNvPr>
          <p:cNvSpPr>
            <a:spLocks noGrp="1"/>
          </p:cNvSpPr>
          <p:nvPr>
            <p:ph type="title"/>
          </p:nvPr>
        </p:nvSpPr>
        <p:spPr/>
        <p:txBody>
          <a:bodyPr/>
          <a:lstStyle/>
          <a:p>
            <a:r>
              <a:rPr lang="en-US" dirty="0"/>
              <a:t>Shipment</a:t>
            </a:r>
          </a:p>
        </p:txBody>
      </p:sp>
      <p:sp>
        <p:nvSpPr>
          <p:cNvPr id="3" name="Content Placeholder 2">
            <a:extLst>
              <a:ext uri="{FF2B5EF4-FFF2-40B4-BE49-F238E27FC236}">
                <a16:creationId xmlns:a16="http://schemas.microsoft.com/office/drawing/2014/main" id="{176683A9-5FDB-4C22-B006-26975A7471DB}"/>
              </a:ext>
            </a:extLst>
          </p:cNvPr>
          <p:cNvSpPr>
            <a:spLocks noGrp="1"/>
          </p:cNvSpPr>
          <p:nvPr>
            <p:ph idx="1"/>
          </p:nvPr>
        </p:nvSpPr>
        <p:spPr/>
        <p:txBody>
          <a:bodyPr>
            <a:normAutofit fontScale="92500" lnSpcReduction="10000"/>
          </a:bodyPr>
          <a:lstStyle/>
          <a:p>
            <a:r>
              <a:rPr lang="en-US" dirty="0"/>
              <a:t>Samples can be shipped </a:t>
            </a:r>
            <a:r>
              <a:rPr lang="en-US" b="1" dirty="0"/>
              <a:t>Monday – Friday </a:t>
            </a:r>
            <a:r>
              <a:rPr lang="en-US" dirty="0"/>
              <a:t>to the BMT CTN Repository</a:t>
            </a:r>
          </a:p>
          <a:p>
            <a:pPr lvl="1"/>
            <a:r>
              <a:rPr lang="en-US" sz="2400" dirty="0"/>
              <a:t>Instructions for creating a FedEx air bill are in the Research Sample Information Guide</a:t>
            </a:r>
          </a:p>
          <a:p>
            <a:pPr lvl="2"/>
            <a:r>
              <a:rPr lang="en-US" sz="2200" dirty="0"/>
              <a:t>When sending on Fridays, you MUST select the “Saturday Delivery” option on the air bill</a:t>
            </a:r>
          </a:p>
          <a:p>
            <a:r>
              <a:rPr lang="en-US" dirty="0"/>
              <a:t>Enter the sample information into GlobalTrace</a:t>
            </a:r>
          </a:p>
          <a:p>
            <a:pPr lvl="1"/>
            <a:r>
              <a:rPr lang="en-US" dirty="0"/>
              <a:t>Place samples into a shipment manifest</a:t>
            </a:r>
          </a:p>
          <a:p>
            <a:pPr lvl="1"/>
            <a:r>
              <a:rPr lang="en-US" dirty="0"/>
              <a:t>Select </a:t>
            </a:r>
            <a:r>
              <a:rPr lang="en-US" b="1" dirty="0"/>
              <a:t>BMTLB</a:t>
            </a:r>
            <a:r>
              <a:rPr lang="en-US" dirty="0"/>
              <a:t> as the destination</a:t>
            </a:r>
          </a:p>
          <a:p>
            <a:pPr lvl="1"/>
            <a:r>
              <a:rPr lang="en-US" dirty="0"/>
              <a:t>Add the FedEx tracking information to the shipment</a:t>
            </a:r>
          </a:p>
          <a:p>
            <a:pPr lvl="1"/>
            <a:r>
              <a:rPr lang="en-US" dirty="0"/>
              <a:t>Final step = press </a:t>
            </a:r>
            <a:r>
              <a:rPr lang="en-US" b="1" dirty="0"/>
              <a:t>SEND SHIPMENT </a:t>
            </a:r>
            <a:r>
              <a:rPr lang="en-US" dirty="0"/>
              <a:t>to alert the repository to the samples being sent</a:t>
            </a:r>
          </a:p>
        </p:txBody>
      </p:sp>
      <p:sp>
        <p:nvSpPr>
          <p:cNvPr id="4" name="Footer Placeholder 3">
            <a:extLst>
              <a:ext uri="{FF2B5EF4-FFF2-40B4-BE49-F238E27FC236}">
                <a16:creationId xmlns:a16="http://schemas.microsoft.com/office/drawing/2014/main" id="{C84B33D1-586F-418F-8658-AB98624EC3A9}"/>
              </a:ext>
            </a:extLst>
          </p:cNvPr>
          <p:cNvSpPr>
            <a:spLocks noGrp="1"/>
          </p:cNvSpPr>
          <p:nvPr>
            <p:ph type="ftr" sz="quarter" idx="11"/>
          </p:nvPr>
        </p:nvSpPr>
        <p:spPr/>
        <p:txBody>
          <a:bodyPr/>
          <a:lstStyle/>
          <a:p>
            <a:endParaRPr lang="en-US" dirty="0">
              <a:solidFill>
                <a:srgbClr val="555557"/>
              </a:solidFill>
            </a:endParaRPr>
          </a:p>
        </p:txBody>
      </p:sp>
      <p:sp>
        <p:nvSpPr>
          <p:cNvPr id="5" name="Slide Number Placeholder 4">
            <a:extLst>
              <a:ext uri="{FF2B5EF4-FFF2-40B4-BE49-F238E27FC236}">
                <a16:creationId xmlns:a16="http://schemas.microsoft.com/office/drawing/2014/main" id="{411BDEDB-4ADD-4111-B385-9E93A6B71078}"/>
              </a:ext>
            </a:extLst>
          </p:cNvPr>
          <p:cNvSpPr>
            <a:spLocks noGrp="1"/>
          </p:cNvSpPr>
          <p:nvPr>
            <p:ph type="sldNum" sz="quarter" idx="12"/>
          </p:nvPr>
        </p:nvSpPr>
        <p:spPr/>
        <p:txBody>
          <a:bodyPr/>
          <a:lstStyle/>
          <a:p>
            <a:fld id="{23A446DA-D2FC-491E-A26B-6B2D41D55751}" type="slidenum">
              <a:rPr lang="en-US" smtClean="0">
                <a:solidFill>
                  <a:srgbClr val="555557">
                    <a:tint val="75000"/>
                  </a:srgbClr>
                </a:solidFill>
              </a:rPr>
              <a:pPr/>
              <a:t>20</a:t>
            </a:fld>
            <a:endParaRPr lang="en-US">
              <a:solidFill>
                <a:srgbClr val="555557">
                  <a:tint val="75000"/>
                </a:srgbClr>
              </a:solidFill>
            </a:endParaRPr>
          </a:p>
        </p:txBody>
      </p:sp>
      <p:pic>
        <p:nvPicPr>
          <p:cNvPr id="7" name="Recorded Sound">
            <a:hlinkClick r:id="" action="ppaction://media"/>
            <a:extLst>
              <a:ext uri="{FF2B5EF4-FFF2-40B4-BE49-F238E27FC236}">
                <a16:creationId xmlns:a16="http://schemas.microsoft.com/office/drawing/2014/main" id="{B4D9B021-92CF-44B5-9595-32CF493E775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25200" y="5578476"/>
            <a:ext cx="609600" cy="609600"/>
          </a:xfrm>
          <a:prstGeom prst="rect">
            <a:avLst/>
          </a:prstGeom>
        </p:spPr>
      </p:pic>
    </p:spTree>
    <p:extLst>
      <p:ext uri="{BB962C8B-B14F-4D97-AF65-F5344CB8AC3E}">
        <p14:creationId xmlns:p14="http://schemas.microsoft.com/office/powerpoint/2010/main" val="1031976485"/>
      </p:ext>
    </p:extLst>
  </p:cSld>
  <p:clrMapOvr>
    <a:masterClrMapping/>
  </p:clrMapOvr>
  <mc:AlternateContent xmlns:mc="http://schemas.openxmlformats.org/markup-compatibility/2006" xmlns:p14="http://schemas.microsoft.com/office/powerpoint/2010/main">
    <mc:Choice Requires="p14">
      <p:transition spd="slow" p14:dur="2000" advTm="41040"/>
    </mc:Choice>
    <mc:Fallback xmlns="">
      <p:transition spd="slow" advTm="410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104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6C6992-F917-4C41-BE96-51A0B8A613D3}"/>
              </a:ext>
            </a:extLst>
          </p:cNvPr>
          <p:cNvSpPr>
            <a:spLocks noGrp="1"/>
          </p:cNvSpPr>
          <p:nvPr>
            <p:ph type="title"/>
          </p:nvPr>
        </p:nvSpPr>
        <p:spPr/>
        <p:txBody>
          <a:bodyPr>
            <a:normAutofit/>
          </a:bodyPr>
          <a:lstStyle/>
          <a:p>
            <a:r>
              <a:rPr lang="en-US" dirty="0"/>
              <a:t>Sample Questions</a:t>
            </a:r>
          </a:p>
        </p:txBody>
      </p:sp>
      <p:pic>
        <p:nvPicPr>
          <p:cNvPr id="8" name="Content Placeholder 7">
            <a:extLst>
              <a:ext uri="{FF2B5EF4-FFF2-40B4-BE49-F238E27FC236}">
                <a16:creationId xmlns:a16="http://schemas.microsoft.com/office/drawing/2014/main" id="{F6388EE5-0203-425E-A9CE-8052F39C3C50}"/>
              </a:ext>
            </a:extLst>
          </p:cNvPr>
          <p:cNvPicPr>
            <a:picLocks noGrp="1" noChangeAspect="1"/>
          </p:cNvPicPr>
          <p:nvPr>
            <p:ph idx="1"/>
          </p:nvPr>
        </p:nvPicPr>
        <p:blipFill>
          <a:blip r:embed="rId4"/>
          <a:stretch>
            <a:fillRect/>
          </a:stretch>
        </p:blipFill>
        <p:spPr>
          <a:xfrm>
            <a:off x="1804124" y="1828801"/>
            <a:ext cx="8178076" cy="3557336"/>
          </a:xfrm>
          <a:prstGeom prst="rect">
            <a:avLst/>
          </a:prstGeom>
        </p:spPr>
      </p:pic>
      <p:sp>
        <p:nvSpPr>
          <p:cNvPr id="4" name="Footer Placeholder 3">
            <a:extLst>
              <a:ext uri="{FF2B5EF4-FFF2-40B4-BE49-F238E27FC236}">
                <a16:creationId xmlns:a16="http://schemas.microsoft.com/office/drawing/2014/main" id="{E1FFDCE0-DEB6-4A04-8A34-7C553D9220F5}"/>
              </a:ext>
            </a:extLst>
          </p:cNvPr>
          <p:cNvSpPr>
            <a:spLocks noGrp="1"/>
          </p:cNvSpPr>
          <p:nvPr>
            <p:ph type="ftr" sz="quarter" idx="11"/>
          </p:nvPr>
        </p:nvSpPr>
        <p:spPr/>
        <p:txBody>
          <a:bodyPr/>
          <a:lstStyle/>
          <a:p>
            <a:endParaRPr lang="en-US" dirty="0">
              <a:solidFill>
                <a:srgbClr val="555557"/>
              </a:solidFill>
            </a:endParaRPr>
          </a:p>
        </p:txBody>
      </p:sp>
      <p:sp>
        <p:nvSpPr>
          <p:cNvPr id="5" name="Slide Number Placeholder 4">
            <a:extLst>
              <a:ext uri="{FF2B5EF4-FFF2-40B4-BE49-F238E27FC236}">
                <a16:creationId xmlns:a16="http://schemas.microsoft.com/office/drawing/2014/main" id="{41E78FCC-2C15-414E-B205-234EA2EB8062}"/>
              </a:ext>
            </a:extLst>
          </p:cNvPr>
          <p:cNvSpPr>
            <a:spLocks noGrp="1"/>
          </p:cNvSpPr>
          <p:nvPr>
            <p:ph type="sldNum" sz="quarter" idx="12"/>
          </p:nvPr>
        </p:nvSpPr>
        <p:spPr/>
        <p:txBody>
          <a:bodyPr/>
          <a:lstStyle/>
          <a:p>
            <a:fld id="{23A446DA-D2FC-491E-A26B-6B2D41D55751}" type="slidenum">
              <a:rPr lang="en-US" smtClean="0">
                <a:solidFill>
                  <a:srgbClr val="555557">
                    <a:tint val="75000"/>
                  </a:srgbClr>
                </a:solidFill>
              </a:rPr>
              <a:pPr/>
              <a:t>21</a:t>
            </a:fld>
            <a:endParaRPr lang="en-US">
              <a:solidFill>
                <a:srgbClr val="555557">
                  <a:tint val="75000"/>
                </a:srgbClr>
              </a:solidFill>
            </a:endParaRPr>
          </a:p>
        </p:txBody>
      </p:sp>
      <p:pic>
        <p:nvPicPr>
          <p:cNvPr id="9" name="Recorded Sound">
            <a:hlinkClick r:id="" action="ppaction://media"/>
            <a:extLst>
              <a:ext uri="{FF2B5EF4-FFF2-40B4-BE49-F238E27FC236}">
                <a16:creationId xmlns:a16="http://schemas.microsoft.com/office/drawing/2014/main" id="{5F99B694-3994-4B47-9D9E-01F13932EE4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39500" y="5562600"/>
            <a:ext cx="609600" cy="609600"/>
          </a:xfrm>
          <a:prstGeom prst="rect">
            <a:avLst/>
          </a:prstGeom>
        </p:spPr>
      </p:pic>
    </p:spTree>
    <p:extLst>
      <p:ext uri="{BB962C8B-B14F-4D97-AF65-F5344CB8AC3E}">
        <p14:creationId xmlns:p14="http://schemas.microsoft.com/office/powerpoint/2010/main" val="135566482"/>
      </p:ext>
    </p:extLst>
  </p:cSld>
  <p:clrMapOvr>
    <a:masterClrMapping/>
  </p:clrMapOvr>
  <mc:AlternateContent xmlns:mc="http://schemas.openxmlformats.org/markup-compatibility/2006" xmlns:p14="http://schemas.microsoft.com/office/powerpoint/2010/main">
    <mc:Choice Requires="p14">
      <p:transition spd="slow" p14:dur="2000" advTm="25588"/>
    </mc:Choice>
    <mc:Fallback xmlns="">
      <p:transition spd="slow" advTm="255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588"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BCE19-3427-412A-9910-F67D194C64AC}"/>
              </a:ext>
            </a:extLst>
          </p:cNvPr>
          <p:cNvSpPr>
            <a:spLocks noGrp="1"/>
          </p:cNvSpPr>
          <p:nvPr>
            <p:ph type="title"/>
          </p:nvPr>
        </p:nvSpPr>
        <p:spPr/>
        <p:txBody>
          <a:bodyPr/>
          <a:lstStyle/>
          <a:p>
            <a:r>
              <a:rPr lang="en-US" dirty="0"/>
              <a:t>Process for Opening Sites to Enrollment</a:t>
            </a:r>
          </a:p>
        </p:txBody>
      </p:sp>
      <p:sp>
        <p:nvSpPr>
          <p:cNvPr id="3" name="Content Placeholder 2">
            <a:extLst>
              <a:ext uri="{FF2B5EF4-FFF2-40B4-BE49-F238E27FC236}">
                <a16:creationId xmlns:a16="http://schemas.microsoft.com/office/drawing/2014/main" id="{0FE5BC93-5C6D-4B7D-973C-28EC19AA2154}"/>
              </a:ext>
            </a:extLst>
          </p:cNvPr>
          <p:cNvSpPr>
            <a:spLocks noGrp="1"/>
          </p:cNvSpPr>
          <p:nvPr>
            <p:ph idx="1"/>
          </p:nvPr>
        </p:nvSpPr>
        <p:spPr/>
        <p:txBody>
          <a:bodyPr>
            <a:normAutofit/>
          </a:bodyPr>
          <a:lstStyle/>
          <a:p>
            <a:pPr>
              <a:lnSpc>
                <a:spcPct val="110000"/>
              </a:lnSpc>
              <a:spcBef>
                <a:spcPts val="0"/>
              </a:spcBef>
              <a:spcAft>
                <a:spcPts val="600"/>
              </a:spcAft>
            </a:pPr>
            <a:r>
              <a:rPr lang="en-US" dirty="0"/>
              <a:t>Submit all required regulatory documents </a:t>
            </a:r>
          </a:p>
          <a:p>
            <a:pPr lvl="1">
              <a:lnSpc>
                <a:spcPct val="110000"/>
              </a:lnSpc>
              <a:spcBef>
                <a:spcPts val="0"/>
              </a:spcBef>
              <a:spcAft>
                <a:spcPts val="600"/>
              </a:spcAft>
            </a:pPr>
            <a:r>
              <a:rPr lang="en-US" dirty="0"/>
              <a:t>Information provided on Welcome Memo</a:t>
            </a:r>
          </a:p>
          <a:p>
            <a:pPr>
              <a:lnSpc>
                <a:spcPct val="110000"/>
              </a:lnSpc>
              <a:spcBef>
                <a:spcPts val="0"/>
              </a:spcBef>
              <a:spcAft>
                <a:spcPts val="600"/>
              </a:spcAft>
            </a:pPr>
            <a:r>
              <a:rPr lang="en-US" dirty="0"/>
              <a:t>Complete eClinical training </a:t>
            </a:r>
          </a:p>
          <a:p>
            <a:pPr>
              <a:lnSpc>
                <a:spcPct val="110000"/>
              </a:lnSpc>
              <a:spcBef>
                <a:spcPts val="0"/>
              </a:spcBef>
              <a:spcAft>
                <a:spcPts val="600"/>
              </a:spcAft>
            </a:pPr>
            <a:r>
              <a:rPr lang="en-US" dirty="0"/>
              <a:t>Request access to </a:t>
            </a:r>
            <a:r>
              <a:rPr lang="en-US" dirty="0" err="1"/>
              <a:t>eClinical</a:t>
            </a:r>
            <a:r>
              <a:rPr lang="en-US" dirty="0"/>
              <a:t> and Sharepoint if needed</a:t>
            </a:r>
          </a:p>
          <a:p>
            <a:pPr>
              <a:lnSpc>
                <a:spcPct val="110000"/>
              </a:lnSpc>
              <a:spcBef>
                <a:spcPts val="0"/>
              </a:spcBef>
              <a:spcAft>
                <a:spcPts val="600"/>
              </a:spcAft>
            </a:pPr>
            <a:r>
              <a:rPr lang="en-US" dirty="0"/>
              <a:t>Materials are posted on the public website under ‘Protocols’ and ‘2101’: </a:t>
            </a:r>
            <a:r>
              <a:rPr lang="en-US" dirty="0">
                <a:hlinkClick r:id="rId4"/>
              </a:rPr>
              <a:t>https://web.emmes.com/study/bmt2/</a:t>
            </a:r>
            <a:r>
              <a:rPr lang="en-US" dirty="0"/>
              <a:t> </a:t>
            </a:r>
          </a:p>
          <a:p>
            <a:pPr lvl="1">
              <a:lnSpc>
                <a:spcPct val="110000"/>
              </a:lnSpc>
              <a:spcBef>
                <a:spcPts val="0"/>
              </a:spcBef>
              <a:spcAft>
                <a:spcPts val="600"/>
              </a:spcAft>
            </a:pPr>
            <a:endParaRPr lang="en-US" dirty="0"/>
          </a:p>
          <a:p>
            <a:pPr>
              <a:lnSpc>
                <a:spcPct val="110000"/>
              </a:lnSpc>
              <a:spcBef>
                <a:spcPts val="0"/>
              </a:spcBef>
              <a:spcAft>
                <a:spcPts val="600"/>
              </a:spcAft>
            </a:pPr>
            <a:endParaRPr lang="en-US" dirty="0"/>
          </a:p>
        </p:txBody>
      </p:sp>
      <p:sp>
        <p:nvSpPr>
          <p:cNvPr id="4" name="Footer Placeholder 3">
            <a:extLst>
              <a:ext uri="{FF2B5EF4-FFF2-40B4-BE49-F238E27FC236}">
                <a16:creationId xmlns:a16="http://schemas.microsoft.com/office/drawing/2014/main" id="{2364DB50-4B83-40FC-834D-F843F4ADE23C}"/>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112C5E82-8DEC-475C-942E-B39BB873BF5A}"/>
              </a:ext>
            </a:extLst>
          </p:cNvPr>
          <p:cNvSpPr>
            <a:spLocks noGrp="1"/>
          </p:cNvSpPr>
          <p:nvPr>
            <p:ph type="sldNum" sz="quarter" idx="12"/>
          </p:nvPr>
        </p:nvSpPr>
        <p:spPr/>
        <p:txBody>
          <a:bodyPr/>
          <a:lstStyle/>
          <a:p>
            <a:fld id="{23A446DA-D2FC-491E-A26B-6B2D41D55751}" type="slidenum">
              <a:rPr lang="en-US" smtClean="0"/>
              <a:pPr/>
              <a:t>22</a:t>
            </a:fld>
            <a:endParaRPr lang="en-US" dirty="0"/>
          </a:p>
        </p:txBody>
      </p:sp>
      <p:pic>
        <p:nvPicPr>
          <p:cNvPr id="6" name="Audio 5">
            <a:hlinkClick r:id="" action="ppaction://media"/>
            <a:extLst>
              <a:ext uri="{FF2B5EF4-FFF2-40B4-BE49-F238E27FC236}">
                <a16:creationId xmlns:a16="http://schemas.microsoft.com/office/drawing/2014/main" id="{6547325E-69B8-C540-8EFA-F59E4D8554E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120250615"/>
      </p:ext>
    </p:extLst>
  </p:cSld>
  <p:clrMapOvr>
    <a:masterClrMapping/>
  </p:clrMapOvr>
  <mc:AlternateContent xmlns:mc="http://schemas.openxmlformats.org/markup-compatibility/2006" xmlns:p14="http://schemas.microsoft.com/office/powerpoint/2010/main">
    <mc:Choice Requires="p14">
      <p:transition spd="slow" p14:dur="2000" advTm="28575"/>
    </mc:Choice>
    <mc:Fallback xmlns="">
      <p:transition spd="slow" advTm="285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814677" y="692839"/>
            <a:ext cx="10913164" cy="566822"/>
          </a:xfrm>
          <a:prstGeom prst="rect">
            <a:avLst/>
          </a:prstGeom>
        </p:spPr>
        <p:txBody>
          <a:bodyPr vert="horz" wrap="square" lIns="0" tIns="12700" rIns="0" bIns="0" rtlCol="0">
            <a:spAutoFit/>
          </a:bodyPr>
          <a:lstStyle/>
          <a:p>
            <a:pPr marL="12700">
              <a:spcBef>
                <a:spcPts val="100"/>
              </a:spcBef>
            </a:pPr>
            <a:r>
              <a:rPr lang="en-US" sz="3600" dirty="0"/>
              <a:t>CIBMTR Data Reporting 1</a:t>
            </a:r>
            <a:endParaRPr sz="3600" dirty="0"/>
          </a:p>
        </p:txBody>
      </p:sp>
      <p:sp>
        <p:nvSpPr>
          <p:cNvPr id="3" name="object 3"/>
          <p:cNvSpPr/>
          <p:nvPr/>
        </p:nvSpPr>
        <p:spPr>
          <a:xfrm>
            <a:off x="2427808" y="1550543"/>
            <a:ext cx="857250" cy="4063365"/>
          </a:xfrm>
          <a:custGeom>
            <a:avLst/>
            <a:gdLst/>
            <a:ahLst/>
            <a:cxnLst/>
            <a:rect l="l" t="t" r="r" b="b"/>
            <a:pathLst>
              <a:path w="857250" h="4063365">
                <a:moveTo>
                  <a:pt x="15278" y="0"/>
                </a:moveTo>
                <a:lnTo>
                  <a:pt x="49284" y="34556"/>
                </a:lnTo>
                <a:lnTo>
                  <a:pt x="82589" y="69540"/>
                </a:lnTo>
                <a:lnTo>
                  <a:pt x="115193" y="104941"/>
                </a:lnTo>
                <a:lnTo>
                  <a:pt x="147096" y="140751"/>
                </a:lnTo>
                <a:lnTo>
                  <a:pt x="178298" y="176961"/>
                </a:lnTo>
                <a:lnTo>
                  <a:pt x="208799" y="213562"/>
                </a:lnTo>
                <a:lnTo>
                  <a:pt x="238599" y="250545"/>
                </a:lnTo>
                <a:lnTo>
                  <a:pt x="267698" y="287902"/>
                </a:lnTo>
                <a:lnTo>
                  <a:pt x="296095" y="325623"/>
                </a:lnTo>
                <a:lnTo>
                  <a:pt x="323792" y="363699"/>
                </a:lnTo>
                <a:lnTo>
                  <a:pt x="350788" y="402122"/>
                </a:lnTo>
                <a:lnTo>
                  <a:pt x="377083" y="440883"/>
                </a:lnTo>
                <a:lnTo>
                  <a:pt x="402677" y="479973"/>
                </a:lnTo>
                <a:lnTo>
                  <a:pt x="427570" y="519383"/>
                </a:lnTo>
                <a:lnTo>
                  <a:pt x="451762" y="559104"/>
                </a:lnTo>
                <a:lnTo>
                  <a:pt x="475253" y="599127"/>
                </a:lnTo>
                <a:lnTo>
                  <a:pt x="498043" y="639443"/>
                </a:lnTo>
                <a:lnTo>
                  <a:pt x="520132" y="680044"/>
                </a:lnTo>
                <a:lnTo>
                  <a:pt x="541520" y="720920"/>
                </a:lnTo>
                <a:lnTo>
                  <a:pt x="562206" y="762063"/>
                </a:lnTo>
                <a:lnTo>
                  <a:pt x="582192" y="803464"/>
                </a:lnTo>
                <a:lnTo>
                  <a:pt x="601477" y="845114"/>
                </a:lnTo>
                <a:lnTo>
                  <a:pt x="620061" y="887003"/>
                </a:lnTo>
                <a:lnTo>
                  <a:pt x="637944" y="929124"/>
                </a:lnTo>
                <a:lnTo>
                  <a:pt x="655125" y="971467"/>
                </a:lnTo>
                <a:lnTo>
                  <a:pt x="671606" y="1014024"/>
                </a:lnTo>
                <a:lnTo>
                  <a:pt x="687385" y="1056784"/>
                </a:lnTo>
                <a:lnTo>
                  <a:pt x="702464" y="1099741"/>
                </a:lnTo>
                <a:lnTo>
                  <a:pt x="716842" y="1142884"/>
                </a:lnTo>
                <a:lnTo>
                  <a:pt x="730518" y="1186205"/>
                </a:lnTo>
                <a:lnTo>
                  <a:pt x="743494" y="1229695"/>
                </a:lnTo>
                <a:lnTo>
                  <a:pt x="755768" y="1273344"/>
                </a:lnTo>
                <a:lnTo>
                  <a:pt x="767342" y="1317145"/>
                </a:lnTo>
                <a:lnTo>
                  <a:pt x="778214" y="1361089"/>
                </a:lnTo>
                <a:lnTo>
                  <a:pt x="788385" y="1405165"/>
                </a:lnTo>
                <a:lnTo>
                  <a:pt x="797855" y="1449366"/>
                </a:lnTo>
                <a:lnTo>
                  <a:pt x="806625" y="1493683"/>
                </a:lnTo>
                <a:lnTo>
                  <a:pt x="814693" y="1538106"/>
                </a:lnTo>
                <a:lnTo>
                  <a:pt x="822060" y="1582628"/>
                </a:lnTo>
                <a:lnTo>
                  <a:pt x="828726" y="1627238"/>
                </a:lnTo>
                <a:lnTo>
                  <a:pt x="834691" y="1671928"/>
                </a:lnTo>
                <a:lnTo>
                  <a:pt x="839955" y="1716689"/>
                </a:lnTo>
                <a:lnTo>
                  <a:pt x="844518" y="1761513"/>
                </a:lnTo>
                <a:lnTo>
                  <a:pt x="848380" y="1806390"/>
                </a:lnTo>
                <a:lnTo>
                  <a:pt x="851541" y="1851311"/>
                </a:lnTo>
                <a:lnTo>
                  <a:pt x="854000" y="1896268"/>
                </a:lnTo>
                <a:lnTo>
                  <a:pt x="855759" y="1941252"/>
                </a:lnTo>
                <a:lnTo>
                  <a:pt x="856817" y="1986254"/>
                </a:lnTo>
                <a:lnTo>
                  <a:pt x="857173" y="2031264"/>
                </a:lnTo>
                <a:lnTo>
                  <a:pt x="856829" y="2076275"/>
                </a:lnTo>
                <a:lnTo>
                  <a:pt x="855783" y="2121277"/>
                </a:lnTo>
                <a:lnTo>
                  <a:pt x="854037" y="2166261"/>
                </a:lnTo>
                <a:lnTo>
                  <a:pt x="851589" y="2211219"/>
                </a:lnTo>
                <a:lnTo>
                  <a:pt x="848440" y="2256141"/>
                </a:lnTo>
                <a:lnTo>
                  <a:pt x="844590" y="2301019"/>
                </a:lnTo>
                <a:lnTo>
                  <a:pt x="840039" y="2345843"/>
                </a:lnTo>
                <a:lnTo>
                  <a:pt x="834787" y="2390605"/>
                </a:lnTo>
                <a:lnTo>
                  <a:pt x="828834" y="2435297"/>
                </a:lnTo>
                <a:lnTo>
                  <a:pt x="822180" y="2479908"/>
                </a:lnTo>
                <a:lnTo>
                  <a:pt x="814825" y="2524431"/>
                </a:lnTo>
                <a:lnTo>
                  <a:pt x="806768" y="2568856"/>
                </a:lnTo>
                <a:lnTo>
                  <a:pt x="798011" y="2613174"/>
                </a:lnTo>
                <a:lnTo>
                  <a:pt x="788553" y="2657377"/>
                </a:lnTo>
                <a:lnTo>
                  <a:pt x="778393" y="2701455"/>
                </a:lnTo>
                <a:lnTo>
                  <a:pt x="767532" y="2745401"/>
                </a:lnTo>
                <a:lnTo>
                  <a:pt x="755971" y="2789204"/>
                </a:lnTo>
                <a:lnTo>
                  <a:pt x="743708" y="2832856"/>
                </a:lnTo>
                <a:lnTo>
                  <a:pt x="730744" y="2876348"/>
                </a:lnTo>
                <a:lnTo>
                  <a:pt x="717079" y="2919672"/>
                </a:lnTo>
                <a:lnTo>
                  <a:pt x="702713" y="2962818"/>
                </a:lnTo>
                <a:lnTo>
                  <a:pt x="687645" y="3005777"/>
                </a:lnTo>
                <a:lnTo>
                  <a:pt x="671877" y="3048541"/>
                </a:lnTo>
                <a:lnTo>
                  <a:pt x="655408" y="3091101"/>
                </a:lnTo>
                <a:lnTo>
                  <a:pt x="638237" y="3133447"/>
                </a:lnTo>
                <a:lnTo>
                  <a:pt x="620366" y="3175571"/>
                </a:lnTo>
                <a:lnTo>
                  <a:pt x="601793" y="3217464"/>
                </a:lnTo>
                <a:lnTo>
                  <a:pt x="582519" y="3259118"/>
                </a:lnTo>
                <a:lnTo>
                  <a:pt x="562544" y="3300523"/>
                </a:lnTo>
                <a:lnTo>
                  <a:pt x="541868" y="3341670"/>
                </a:lnTo>
                <a:lnTo>
                  <a:pt x="520491" y="3382550"/>
                </a:lnTo>
                <a:lnTo>
                  <a:pt x="498413" y="3423155"/>
                </a:lnTo>
                <a:lnTo>
                  <a:pt x="475633" y="3463476"/>
                </a:lnTo>
                <a:lnTo>
                  <a:pt x="452153" y="3503503"/>
                </a:lnTo>
                <a:lnTo>
                  <a:pt x="427971" y="3543229"/>
                </a:lnTo>
                <a:lnTo>
                  <a:pt x="403089" y="3582643"/>
                </a:lnTo>
                <a:lnTo>
                  <a:pt x="377505" y="3621738"/>
                </a:lnTo>
                <a:lnTo>
                  <a:pt x="351220" y="3660504"/>
                </a:lnTo>
                <a:lnTo>
                  <a:pt x="324234" y="3698932"/>
                </a:lnTo>
                <a:lnTo>
                  <a:pt x="296546" y="3737014"/>
                </a:lnTo>
                <a:lnTo>
                  <a:pt x="268158" y="3774741"/>
                </a:lnTo>
                <a:lnTo>
                  <a:pt x="239069" y="3812103"/>
                </a:lnTo>
                <a:lnTo>
                  <a:pt x="209278" y="3849092"/>
                </a:lnTo>
                <a:lnTo>
                  <a:pt x="178786" y="3885699"/>
                </a:lnTo>
                <a:lnTo>
                  <a:pt x="147594" y="3921915"/>
                </a:lnTo>
                <a:lnTo>
                  <a:pt x="115700" y="3957731"/>
                </a:lnTo>
                <a:lnTo>
                  <a:pt x="83105" y="3993138"/>
                </a:lnTo>
                <a:lnTo>
                  <a:pt x="49808" y="4028128"/>
                </a:lnTo>
                <a:lnTo>
                  <a:pt x="15811" y="4062691"/>
                </a:lnTo>
                <a:lnTo>
                  <a:pt x="15455" y="4063047"/>
                </a:lnTo>
                <a:lnTo>
                  <a:pt x="15278" y="4063225"/>
                </a:lnTo>
                <a:lnTo>
                  <a:pt x="0" y="4047947"/>
                </a:lnTo>
                <a:lnTo>
                  <a:pt x="33749" y="4013653"/>
                </a:lnTo>
                <a:lnTo>
                  <a:pt x="66802" y="3978937"/>
                </a:lnTo>
                <a:lnTo>
                  <a:pt x="99160" y="3943805"/>
                </a:lnTo>
                <a:lnTo>
                  <a:pt x="130823" y="3908268"/>
                </a:lnTo>
                <a:lnTo>
                  <a:pt x="161789" y="3872333"/>
                </a:lnTo>
                <a:lnTo>
                  <a:pt x="192060" y="3836011"/>
                </a:lnTo>
                <a:lnTo>
                  <a:pt x="221635" y="3799309"/>
                </a:lnTo>
                <a:lnTo>
                  <a:pt x="250514" y="3762236"/>
                </a:lnTo>
                <a:lnTo>
                  <a:pt x="278698" y="3724801"/>
                </a:lnTo>
                <a:lnTo>
                  <a:pt x="306186" y="3687014"/>
                </a:lnTo>
                <a:lnTo>
                  <a:pt x="332978" y="3648882"/>
                </a:lnTo>
                <a:lnTo>
                  <a:pt x="359075" y="3610415"/>
                </a:lnTo>
                <a:lnTo>
                  <a:pt x="384475" y="3571621"/>
                </a:lnTo>
                <a:lnTo>
                  <a:pt x="409180" y="3532510"/>
                </a:lnTo>
                <a:lnTo>
                  <a:pt x="433190" y="3493090"/>
                </a:lnTo>
                <a:lnTo>
                  <a:pt x="456503" y="3453370"/>
                </a:lnTo>
                <a:lnTo>
                  <a:pt x="479121" y="3413359"/>
                </a:lnTo>
                <a:lnTo>
                  <a:pt x="501043" y="3373065"/>
                </a:lnTo>
                <a:lnTo>
                  <a:pt x="522270" y="3332498"/>
                </a:lnTo>
                <a:lnTo>
                  <a:pt x="542801" y="3291666"/>
                </a:lnTo>
                <a:lnTo>
                  <a:pt x="562636" y="3250578"/>
                </a:lnTo>
                <a:lnTo>
                  <a:pt x="581775" y="3209243"/>
                </a:lnTo>
                <a:lnTo>
                  <a:pt x="600218" y="3167670"/>
                </a:lnTo>
                <a:lnTo>
                  <a:pt x="617966" y="3125867"/>
                </a:lnTo>
                <a:lnTo>
                  <a:pt x="635018" y="3083843"/>
                </a:lnTo>
                <a:lnTo>
                  <a:pt x="651375" y="3041608"/>
                </a:lnTo>
                <a:lnTo>
                  <a:pt x="667035" y="2999170"/>
                </a:lnTo>
                <a:lnTo>
                  <a:pt x="682000" y="2956537"/>
                </a:lnTo>
                <a:lnTo>
                  <a:pt x="696269" y="2913719"/>
                </a:lnTo>
                <a:lnTo>
                  <a:pt x="709842" y="2870725"/>
                </a:lnTo>
                <a:lnTo>
                  <a:pt x="722720" y="2827563"/>
                </a:lnTo>
                <a:lnTo>
                  <a:pt x="734902" y="2784242"/>
                </a:lnTo>
                <a:lnTo>
                  <a:pt x="746388" y="2740771"/>
                </a:lnTo>
                <a:lnTo>
                  <a:pt x="757178" y="2697159"/>
                </a:lnTo>
                <a:lnTo>
                  <a:pt x="767273" y="2653414"/>
                </a:lnTo>
                <a:lnTo>
                  <a:pt x="776672" y="2609546"/>
                </a:lnTo>
                <a:lnTo>
                  <a:pt x="785375" y="2565563"/>
                </a:lnTo>
                <a:lnTo>
                  <a:pt x="793383" y="2521474"/>
                </a:lnTo>
                <a:lnTo>
                  <a:pt x="800694" y="2477288"/>
                </a:lnTo>
                <a:lnTo>
                  <a:pt x="807310" y="2433013"/>
                </a:lnTo>
                <a:lnTo>
                  <a:pt x="813230" y="2388659"/>
                </a:lnTo>
                <a:lnTo>
                  <a:pt x="818454" y="2344235"/>
                </a:lnTo>
                <a:lnTo>
                  <a:pt x="822983" y="2299748"/>
                </a:lnTo>
                <a:lnTo>
                  <a:pt x="826816" y="2255209"/>
                </a:lnTo>
                <a:lnTo>
                  <a:pt x="829953" y="2210625"/>
                </a:lnTo>
                <a:lnTo>
                  <a:pt x="832394" y="2166006"/>
                </a:lnTo>
                <a:lnTo>
                  <a:pt x="834140" y="2121361"/>
                </a:lnTo>
                <a:lnTo>
                  <a:pt x="835190" y="2076697"/>
                </a:lnTo>
                <a:lnTo>
                  <a:pt x="835544" y="2032025"/>
                </a:lnTo>
                <a:lnTo>
                  <a:pt x="835202" y="1987353"/>
                </a:lnTo>
                <a:lnTo>
                  <a:pt x="834164" y="1942689"/>
                </a:lnTo>
                <a:lnTo>
                  <a:pt x="832431" y="1898043"/>
                </a:lnTo>
                <a:lnTo>
                  <a:pt x="830002" y="1853423"/>
                </a:lnTo>
                <a:lnTo>
                  <a:pt x="826877" y="1808838"/>
                </a:lnTo>
                <a:lnTo>
                  <a:pt x="823056" y="1764298"/>
                </a:lnTo>
                <a:lnTo>
                  <a:pt x="818540" y="1719810"/>
                </a:lnTo>
                <a:lnTo>
                  <a:pt x="813328" y="1675384"/>
                </a:lnTo>
                <a:lnTo>
                  <a:pt x="807420" y="1631029"/>
                </a:lnTo>
                <a:lnTo>
                  <a:pt x="800816" y="1586752"/>
                </a:lnTo>
                <a:lnTo>
                  <a:pt x="793517" y="1542564"/>
                </a:lnTo>
                <a:lnTo>
                  <a:pt x="785521" y="1498473"/>
                </a:lnTo>
                <a:lnTo>
                  <a:pt x="776830" y="1454488"/>
                </a:lnTo>
                <a:lnTo>
                  <a:pt x="767443" y="1410617"/>
                </a:lnTo>
                <a:lnTo>
                  <a:pt x="757361" y="1366869"/>
                </a:lnTo>
                <a:lnTo>
                  <a:pt x="746582" y="1323254"/>
                </a:lnTo>
                <a:lnTo>
                  <a:pt x="735108" y="1279780"/>
                </a:lnTo>
                <a:lnTo>
                  <a:pt x="722938" y="1236456"/>
                </a:lnTo>
                <a:lnTo>
                  <a:pt x="710072" y="1193290"/>
                </a:lnTo>
                <a:lnTo>
                  <a:pt x="696510" y="1150292"/>
                </a:lnTo>
                <a:lnTo>
                  <a:pt x="682253" y="1107471"/>
                </a:lnTo>
                <a:lnTo>
                  <a:pt x="667300" y="1064834"/>
                </a:lnTo>
                <a:lnTo>
                  <a:pt x="651651" y="1022391"/>
                </a:lnTo>
                <a:lnTo>
                  <a:pt x="635306" y="980152"/>
                </a:lnTo>
                <a:lnTo>
                  <a:pt x="618265" y="938124"/>
                </a:lnTo>
                <a:lnTo>
                  <a:pt x="600529" y="896316"/>
                </a:lnTo>
                <a:lnTo>
                  <a:pt x="582097" y="854738"/>
                </a:lnTo>
                <a:lnTo>
                  <a:pt x="562968" y="813397"/>
                </a:lnTo>
                <a:lnTo>
                  <a:pt x="543145" y="772304"/>
                </a:lnTo>
                <a:lnTo>
                  <a:pt x="522625" y="731466"/>
                </a:lnTo>
                <a:lnTo>
                  <a:pt x="501409" y="690893"/>
                </a:lnTo>
                <a:lnTo>
                  <a:pt x="479498" y="650593"/>
                </a:lnTo>
                <a:lnTo>
                  <a:pt x="456891" y="610576"/>
                </a:lnTo>
                <a:lnTo>
                  <a:pt x="433588" y="570850"/>
                </a:lnTo>
                <a:lnTo>
                  <a:pt x="409589" y="531423"/>
                </a:lnTo>
                <a:lnTo>
                  <a:pt x="384895" y="492305"/>
                </a:lnTo>
                <a:lnTo>
                  <a:pt x="359504" y="453504"/>
                </a:lnTo>
                <a:lnTo>
                  <a:pt x="333418" y="415030"/>
                </a:lnTo>
                <a:lnTo>
                  <a:pt x="306636" y="376891"/>
                </a:lnTo>
                <a:lnTo>
                  <a:pt x="279158" y="339096"/>
                </a:lnTo>
                <a:lnTo>
                  <a:pt x="250985" y="301654"/>
                </a:lnTo>
                <a:lnTo>
                  <a:pt x="222115" y="264573"/>
                </a:lnTo>
                <a:lnTo>
                  <a:pt x="192550" y="227863"/>
                </a:lnTo>
                <a:lnTo>
                  <a:pt x="162289" y="191532"/>
                </a:lnTo>
                <a:lnTo>
                  <a:pt x="131332" y="155589"/>
                </a:lnTo>
                <a:lnTo>
                  <a:pt x="99679" y="120043"/>
                </a:lnTo>
                <a:lnTo>
                  <a:pt x="67330" y="84903"/>
                </a:lnTo>
                <a:lnTo>
                  <a:pt x="34286" y="50177"/>
                </a:lnTo>
                <a:lnTo>
                  <a:pt x="546" y="15875"/>
                </a:lnTo>
                <a:lnTo>
                  <a:pt x="355" y="15621"/>
                </a:lnTo>
                <a:lnTo>
                  <a:pt x="177" y="15494"/>
                </a:lnTo>
                <a:lnTo>
                  <a:pt x="0" y="15240"/>
                </a:lnTo>
                <a:lnTo>
                  <a:pt x="15278" y="0"/>
                </a:lnTo>
                <a:close/>
              </a:path>
            </a:pathLst>
          </a:custGeom>
          <a:ln w="25907">
            <a:solidFill>
              <a:srgbClr val="62A709"/>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 name="object 4"/>
          <p:cNvSpPr/>
          <p:nvPr/>
        </p:nvSpPr>
        <p:spPr>
          <a:xfrm>
            <a:off x="2846069" y="1776223"/>
            <a:ext cx="6850380" cy="657225"/>
          </a:xfrm>
          <a:custGeom>
            <a:avLst/>
            <a:gdLst/>
            <a:ahLst/>
            <a:cxnLst/>
            <a:rect l="l" t="t" r="r" b="b"/>
            <a:pathLst>
              <a:path w="6850380" h="657225">
                <a:moveTo>
                  <a:pt x="0" y="656843"/>
                </a:moveTo>
                <a:lnTo>
                  <a:pt x="6850380" y="656843"/>
                </a:lnTo>
                <a:lnTo>
                  <a:pt x="6850380" y="0"/>
                </a:lnTo>
                <a:lnTo>
                  <a:pt x="0" y="0"/>
                </a:lnTo>
                <a:lnTo>
                  <a:pt x="0" y="656843"/>
                </a:lnTo>
                <a:close/>
              </a:path>
            </a:pathLst>
          </a:custGeom>
          <a:solidFill>
            <a:srgbClr val="62A70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object 5"/>
          <p:cNvSpPr/>
          <p:nvPr/>
        </p:nvSpPr>
        <p:spPr>
          <a:xfrm>
            <a:off x="2846069" y="1776223"/>
            <a:ext cx="6850380" cy="657225"/>
          </a:xfrm>
          <a:custGeom>
            <a:avLst/>
            <a:gdLst/>
            <a:ahLst/>
            <a:cxnLst/>
            <a:rect l="l" t="t" r="r" b="b"/>
            <a:pathLst>
              <a:path w="6850380" h="657225">
                <a:moveTo>
                  <a:pt x="0" y="656843"/>
                </a:moveTo>
                <a:lnTo>
                  <a:pt x="6850380" y="656843"/>
                </a:lnTo>
                <a:lnTo>
                  <a:pt x="6850380" y="0"/>
                </a:lnTo>
                <a:lnTo>
                  <a:pt x="0" y="0"/>
                </a:lnTo>
                <a:lnTo>
                  <a:pt x="0" y="656843"/>
                </a:lnTo>
                <a:close/>
              </a:path>
            </a:pathLst>
          </a:custGeom>
          <a:ln w="25908">
            <a:solidFill>
              <a:srgbClr val="FCFCFC"/>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object 6"/>
          <p:cNvSpPr/>
          <p:nvPr/>
        </p:nvSpPr>
        <p:spPr>
          <a:xfrm>
            <a:off x="2436114" y="1693926"/>
            <a:ext cx="820419" cy="821690"/>
          </a:xfrm>
          <a:custGeom>
            <a:avLst/>
            <a:gdLst/>
            <a:ahLst/>
            <a:cxnLst/>
            <a:rect l="l" t="t" r="r" b="b"/>
            <a:pathLst>
              <a:path w="820419" h="821689">
                <a:moveTo>
                  <a:pt x="409956" y="0"/>
                </a:moveTo>
                <a:lnTo>
                  <a:pt x="362145" y="2763"/>
                </a:lnTo>
                <a:lnTo>
                  <a:pt x="315955" y="10847"/>
                </a:lnTo>
                <a:lnTo>
                  <a:pt x="271693" y="23945"/>
                </a:lnTo>
                <a:lnTo>
                  <a:pt x="229666" y="41747"/>
                </a:lnTo>
                <a:lnTo>
                  <a:pt x="190182" y="63946"/>
                </a:lnTo>
                <a:lnTo>
                  <a:pt x="153548" y="90233"/>
                </a:lnTo>
                <a:lnTo>
                  <a:pt x="120072" y="120300"/>
                </a:lnTo>
                <a:lnTo>
                  <a:pt x="90061" y="153839"/>
                </a:lnTo>
                <a:lnTo>
                  <a:pt x="63824" y="190541"/>
                </a:lnTo>
                <a:lnTo>
                  <a:pt x="41667" y="230099"/>
                </a:lnTo>
                <a:lnTo>
                  <a:pt x="23899" y="272204"/>
                </a:lnTo>
                <a:lnTo>
                  <a:pt x="10827" y="316547"/>
                </a:lnTo>
                <a:lnTo>
                  <a:pt x="2758" y="362821"/>
                </a:lnTo>
                <a:lnTo>
                  <a:pt x="0" y="410718"/>
                </a:lnTo>
                <a:lnTo>
                  <a:pt x="2758" y="458614"/>
                </a:lnTo>
                <a:lnTo>
                  <a:pt x="10827" y="504888"/>
                </a:lnTo>
                <a:lnTo>
                  <a:pt x="23899" y="549231"/>
                </a:lnTo>
                <a:lnTo>
                  <a:pt x="41667" y="591336"/>
                </a:lnTo>
                <a:lnTo>
                  <a:pt x="63824" y="630894"/>
                </a:lnTo>
                <a:lnTo>
                  <a:pt x="90061" y="667596"/>
                </a:lnTo>
                <a:lnTo>
                  <a:pt x="120072" y="701135"/>
                </a:lnTo>
                <a:lnTo>
                  <a:pt x="153548" y="731202"/>
                </a:lnTo>
                <a:lnTo>
                  <a:pt x="190182" y="757489"/>
                </a:lnTo>
                <a:lnTo>
                  <a:pt x="229666" y="779688"/>
                </a:lnTo>
                <a:lnTo>
                  <a:pt x="271693" y="797490"/>
                </a:lnTo>
                <a:lnTo>
                  <a:pt x="315955" y="810588"/>
                </a:lnTo>
                <a:lnTo>
                  <a:pt x="362145" y="818672"/>
                </a:lnTo>
                <a:lnTo>
                  <a:pt x="409956" y="821436"/>
                </a:lnTo>
                <a:lnTo>
                  <a:pt x="457770" y="818672"/>
                </a:lnTo>
                <a:lnTo>
                  <a:pt x="503964" y="810588"/>
                </a:lnTo>
                <a:lnTo>
                  <a:pt x="548228" y="797490"/>
                </a:lnTo>
                <a:lnTo>
                  <a:pt x="590256" y="779688"/>
                </a:lnTo>
                <a:lnTo>
                  <a:pt x="629741" y="757489"/>
                </a:lnTo>
                <a:lnTo>
                  <a:pt x="666374" y="731202"/>
                </a:lnTo>
                <a:lnTo>
                  <a:pt x="699849" y="701135"/>
                </a:lnTo>
                <a:lnTo>
                  <a:pt x="729858" y="667596"/>
                </a:lnTo>
                <a:lnTo>
                  <a:pt x="756093" y="630894"/>
                </a:lnTo>
                <a:lnTo>
                  <a:pt x="778248" y="591336"/>
                </a:lnTo>
                <a:lnTo>
                  <a:pt x="796015" y="549231"/>
                </a:lnTo>
                <a:lnTo>
                  <a:pt x="809086" y="504888"/>
                </a:lnTo>
                <a:lnTo>
                  <a:pt x="817154" y="458614"/>
                </a:lnTo>
                <a:lnTo>
                  <a:pt x="819912" y="410718"/>
                </a:lnTo>
                <a:lnTo>
                  <a:pt x="817154" y="362821"/>
                </a:lnTo>
                <a:lnTo>
                  <a:pt x="809086" y="316547"/>
                </a:lnTo>
                <a:lnTo>
                  <a:pt x="796015" y="272204"/>
                </a:lnTo>
                <a:lnTo>
                  <a:pt x="778248" y="230099"/>
                </a:lnTo>
                <a:lnTo>
                  <a:pt x="756093" y="190541"/>
                </a:lnTo>
                <a:lnTo>
                  <a:pt x="729858" y="153839"/>
                </a:lnTo>
                <a:lnTo>
                  <a:pt x="699849" y="120300"/>
                </a:lnTo>
                <a:lnTo>
                  <a:pt x="666374" y="90233"/>
                </a:lnTo>
                <a:lnTo>
                  <a:pt x="629741" y="63946"/>
                </a:lnTo>
                <a:lnTo>
                  <a:pt x="590256" y="41747"/>
                </a:lnTo>
                <a:lnTo>
                  <a:pt x="548228" y="23945"/>
                </a:lnTo>
                <a:lnTo>
                  <a:pt x="503964" y="10847"/>
                </a:lnTo>
                <a:lnTo>
                  <a:pt x="457770" y="2763"/>
                </a:lnTo>
                <a:lnTo>
                  <a:pt x="409956" y="0"/>
                </a:lnTo>
                <a:close/>
              </a:path>
            </a:pathLst>
          </a:custGeom>
          <a:solidFill>
            <a:srgbClr val="FCFCFC"/>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7" name="object 7"/>
          <p:cNvSpPr/>
          <p:nvPr/>
        </p:nvSpPr>
        <p:spPr>
          <a:xfrm>
            <a:off x="2436114" y="1693926"/>
            <a:ext cx="820419" cy="821690"/>
          </a:xfrm>
          <a:custGeom>
            <a:avLst/>
            <a:gdLst/>
            <a:ahLst/>
            <a:cxnLst/>
            <a:rect l="l" t="t" r="r" b="b"/>
            <a:pathLst>
              <a:path w="820419" h="821689">
                <a:moveTo>
                  <a:pt x="0" y="410718"/>
                </a:moveTo>
                <a:lnTo>
                  <a:pt x="2758" y="362821"/>
                </a:lnTo>
                <a:lnTo>
                  <a:pt x="10827" y="316547"/>
                </a:lnTo>
                <a:lnTo>
                  <a:pt x="23899" y="272204"/>
                </a:lnTo>
                <a:lnTo>
                  <a:pt x="41667" y="230099"/>
                </a:lnTo>
                <a:lnTo>
                  <a:pt x="63824" y="190541"/>
                </a:lnTo>
                <a:lnTo>
                  <a:pt x="90061" y="153839"/>
                </a:lnTo>
                <a:lnTo>
                  <a:pt x="120072" y="120300"/>
                </a:lnTo>
                <a:lnTo>
                  <a:pt x="153548" y="90233"/>
                </a:lnTo>
                <a:lnTo>
                  <a:pt x="190182" y="63946"/>
                </a:lnTo>
                <a:lnTo>
                  <a:pt x="229666" y="41747"/>
                </a:lnTo>
                <a:lnTo>
                  <a:pt x="271693" y="23945"/>
                </a:lnTo>
                <a:lnTo>
                  <a:pt x="315955" y="10847"/>
                </a:lnTo>
                <a:lnTo>
                  <a:pt x="362145" y="2763"/>
                </a:lnTo>
                <a:lnTo>
                  <a:pt x="409956" y="0"/>
                </a:lnTo>
                <a:lnTo>
                  <a:pt x="457770" y="2763"/>
                </a:lnTo>
                <a:lnTo>
                  <a:pt x="503964" y="10847"/>
                </a:lnTo>
                <a:lnTo>
                  <a:pt x="548228" y="23945"/>
                </a:lnTo>
                <a:lnTo>
                  <a:pt x="590256" y="41747"/>
                </a:lnTo>
                <a:lnTo>
                  <a:pt x="629741" y="63946"/>
                </a:lnTo>
                <a:lnTo>
                  <a:pt x="666374" y="90233"/>
                </a:lnTo>
                <a:lnTo>
                  <a:pt x="699849" y="120300"/>
                </a:lnTo>
                <a:lnTo>
                  <a:pt x="729858" y="153839"/>
                </a:lnTo>
                <a:lnTo>
                  <a:pt x="756093" y="190541"/>
                </a:lnTo>
                <a:lnTo>
                  <a:pt x="778248" y="230099"/>
                </a:lnTo>
                <a:lnTo>
                  <a:pt x="796015" y="272204"/>
                </a:lnTo>
                <a:lnTo>
                  <a:pt x="809086" y="316547"/>
                </a:lnTo>
                <a:lnTo>
                  <a:pt x="817154" y="362821"/>
                </a:lnTo>
                <a:lnTo>
                  <a:pt x="819912" y="410718"/>
                </a:lnTo>
                <a:lnTo>
                  <a:pt x="817154" y="458614"/>
                </a:lnTo>
                <a:lnTo>
                  <a:pt x="809086" y="504888"/>
                </a:lnTo>
                <a:lnTo>
                  <a:pt x="796015" y="549231"/>
                </a:lnTo>
                <a:lnTo>
                  <a:pt x="778248" y="591336"/>
                </a:lnTo>
                <a:lnTo>
                  <a:pt x="756093" y="630894"/>
                </a:lnTo>
                <a:lnTo>
                  <a:pt x="729858" y="667596"/>
                </a:lnTo>
                <a:lnTo>
                  <a:pt x="699849" y="701135"/>
                </a:lnTo>
                <a:lnTo>
                  <a:pt x="666374" y="731202"/>
                </a:lnTo>
                <a:lnTo>
                  <a:pt x="629741" y="757489"/>
                </a:lnTo>
                <a:lnTo>
                  <a:pt x="590256" y="779688"/>
                </a:lnTo>
                <a:lnTo>
                  <a:pt x="548228" y="797490"/>
                </a:lnTo>
                <a:lnTo>
                  <a:pt x="503964" y="810588"/>
                </a:lnTo>
                <a:lnTo>
                  <a:pt x="457770" y="818672"/>
                </a:lnTo>
                <a:lnTo>
                  <a:pt x="409956" y="821436"/>
                </a:lnTo>
                <a:lnTo>
                  <a:pt x="362145" y="818672"/>
                </a:lnTo>
                <a:lnTo>
                  <a:pt x="315955" y="810588"/>
                </a:lnTo>
                <a:lnTo>
                  <a:pt x="271693" y="797490"/>
                </a:lnTo>
                <a:lnTo>
                  <a:pt x="229666" y="779688"/>
                </a:lnTo>
                <a:lnTo>
                  <a:pt x="190182" y="757489"/>
                </a:lnTo>
                <a:lnTo>
                  <a:pt x="153548" y="731202"/>
                </a:lnTo>
                <a:lnTo>
                  <a:pt x="120072" y="701135"/>
                </a:lnTo>
                <a:lnTo>
                  <a:pt x="90061" y="667596"/>
                </a:lnTo>
                <a:lnTo>
                  <a:pt x="63824" y="630894"/>
                </a:lnTo>
                <a:lnTo>
                  <a:pt x="41667" y="591336"/>
                </a:lnTo>
                <a:lnTo>
                  <a:pt x="23899" y="549231"/>
                </a:lnTo>
                <a:lnTo>
                  <a:pt x="10827" y="504888"/>
                </a:lnTo>
                <a:lnTo>
                  <a:pt x="2758" y="458614"/>
                </a:lnTo>
                <a:lnTo>
                  <a:pt x="0" y="410718"/>
                </a:lnTo>
                <a:close/>
              </a:path>
            </a:pathLst>
          </a:custGeom>
          <a:ln w="25907">
            <a:solidFill>
              <a:srgbClr val="62A709"/>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8" name="object 8"/>
          <p:cNvSpPr/>
          <p:nvPr/>
        </p:nvSpPr>
        <p:spPr>
          <a:xfrm>
            <a:off x="3508512" y="2762250"/>
            <a:ext cx="6188445" cy="655320"/>
          </a:xfrm>
          <a:custGeom>
            <a:avLst/>
            <a:gdLst/>
            <a:ahLst/>
            <a:cxnLst/>
            <a:rect l="l" t="t" r="r" b="b"/>
            <a:pathLst>
              <a:path w="6474459" h="655320">
                <a:moveTo>
                  <a:pt x="0" y="655320"/>
                </a:moveTo>
                <a:lnTo>
                  <a:pt x="6473952" y="655320"/>
                </a:lnTo>
                <a:lnTo>
                  <a:pt x="6473952" y="0"/>
                </a:lnTo>
                <a:lnTo>
                  <a:pt x="0" y="0"/>
                </a:lnTo>
                <a:lnTo>
                  <a:pt x="0" y="655320"/>
                </a:lnTo>
                <a:close/>
              </a:path>
            </a:pathLst>
          </a:custGeom>
          <a:solidFill>
            <a:srgbClr val="EA7100"/>
          </a:solidFill>
        </p:spPr>
        <p:txBody>
          <a:bodyPr wrap="square" lIns="0" tIns="0" rIns="0" bIns="0" rtlCol="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 </a:t>
            </a:r>
            <a:r>
              <a:rPr kumimoji="0" lang="en-US" sz="2000" b="0" i="0" u="none" strike="noStrike" kern="1200" cap="none" spc="0" normalizeH="0" baseline="0" noProof="0" dirty="0">
                <a:ln>
                  <a:noFill/>
                </a:ln>
                <a:solidFill>
                  <a:srgbClr val="FCFCFC"/>
                </a:solidFill>
                <a:effectLst/>
                <a:uLnTx/>
                <a:uFillTx/>
                <a:latin typeface="Arial"/>
                <a:ea typeface="+mn-ea"/>
                <a:cs typeface="Arial"/>
              </a:rPr>
              <a:t>This CRID must be entered on to the e-clinical Study           	Enrollment Form  </a:t>
            </a:r>
            <a:r>
              <a:rPr kumimoji="0" lang="en-US" sz="1800" b="0" i="0" u="none" strike="noStrike" kern="1200" cap="none" spc="0" normalizeH="0" baseline="0" noProof="0" dirty="0">
                <a:ln>
                  <a:noFill/>
                </a:ln>
                <a:solidFill>
                  <a:prstClr val="black"/>
                </a:solidFill>
                <a:effectLst/>
                <a:uLnTx/>
                <a:uFillTx/>
                <a:latin typeface="Calibri"/>
                <a:ea typeface="+mn-ea"/>
                <a:cs typeface="+mn-cs"/>
              </a:rPr>
              <a:t>	</a:t>
            </a: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9" name="object 9"/>
          <p:cNvSpPr/>
          <p:nvPr/>
        </p:nvSpPr>
        <p:spPr>
          <a:xfrm>
            <a:off x="3222498" y="2762250"/>
            <a:ext cx="6474460" cy="655320"/>
          </a:xfrm>
          <a:custGeom>
            <a:avLst/>
            <a:gdLst/>
            <a:ahLst/>
            <a:cxnLst/>
            <a:rect l="l" t="t" r="r" b="b"/>
            <a:pathLst>
              <a:path w="6474459" h="655320">
                <a:moveTo>
                  <a:pt x="0" y="655320"/>
                </a:moveTo>
                <a:lnTo>
                  <a:pt x="6473952" y="655320"/>
                </a:lnTo>
                <a:lnTo>
                  <a:pt x="6473952" y="0"/>
                </a:lnTo>
                <a:lnTo>
                  <a:pt x="0" y="0"/>
                </a:lnTo>
                <a:lnTo>
                  <a:pt x="0" y="655320"/>
                </a:lnTo>
                <a:close/>
              </a:path>
            </a:pathLst>
          </a:custGeom>
          <a:ln w="25907">
            <a:solidFill>
              <a:srgbClr val="FCFCFC"/>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0" name="object 10"/>
          <p:cNvSpPr/>
          <p:nvPr/>
        </p:nvSpPr>
        <p:spPr>
          <a:xfrm>
            <a:off x="2811017" y="2679955"/>
            <a:ext cx="821690" cy="820419"/>
          </a:xfrm>
          <a:custGeom>
            <a:avLst/>
            <a:gdLst/>
            <a:ahLst/>
            <a:cxnLst/>
            <a:rect l="l" t="t" r="r" b="b"/>
            <a:pathLst>
              <a:path w="821689" h="820420">
                <a:moveTo>
                  <a:pt x="410718" y="0"/>
                </a:moveTo>
                <a:lnTo>
                  <a:pt x="362821" y="2757"/>
                </a:lnTo>
                <a:lnTo>
                  <a:pt x="316547" y="10825"/>
                </a:lnTo>
                <a:lnTo>
                  <a:pt x="272204" y="23896"/>
                </a:lnTo>
                <a:lnTo>
                  <a:pt x="230099" y="41663"/>
                </a:lnTo>
                <a:lnTo>
                  <a:pt x="190541" y="63818"/>
                </a:lnTo>
                <a:lnTo>
                  <a:pt x="153839" y="90053"/>
                </a:lnTo>
                <a:lnTo>
                  <a:pt x="120300" y="120062"/>
                </a:lnTo>
                <a:lnTo>
                  <a:pt x="90233" y="153537"/>
                </a:lnTo>
                <a:lnTo>
                  <a:pt x="63946" y="190170"/>
                </a:lnTo>
                <a:lnTo>
                  <a:pt x="41747" y="229655"/>
                </a:lnTo>
                <a:lnTo>
                  <a:pt x="23945" y="271683"/>
                </a:lnTo>
                <a:lnTo>
                  <a:pt x="10847" y="315947"/>
                </a:lnTo>
                <a:lnTo>
                  <a:pt x="2763" y="362141"/>
                </a:lnTo>
                <a:lnTo>
                  <a:pt x="0" y="409956"/>
                </a:lnTo>
                <a:lnTo>
                  <a:pt x="2763" y="457770"/>
                </a:lnTo>
                <a:lnTo>
                  <a:pt x="10847" y="503964"/>
                </a:lnTo>
                <a:lnTo>
                  <a:pt x="23945" y="548228"/>
                </a:lnTo>
                <a:lnTo>
                  <a:pt x="41747" y="590256"/>
                </a:lnTo>
                <a:lnTo>
                  <a:pt x="63946" y="629741"/>
                </a:lnTo>
                <a:lnTo>
                  <a:pt x="90233" y="666374"/>
                </a:lnTo>
                <a:lnTo>
                  <a:pt x="120300" y="699849"/>
                </a:lnTo>
                <a:lnTo>
                  <a:pt x="153839" y="729858"/>
                </a:lnTo>
                <a:lnTo>
                  <a:pt x="190541" y="756093"/>
                </a:lnTo>
                <a:lnTo>
                  <a:pt x="230099" y="778248"/>
                </a:lnTo>
                <a:lnTo>
                  <a:pt x="272204" y="796015"/>
                </a:lnTo>
                <a:lnTo>
                  <a:pt x="316547" y="809086"/>
                </a:lnTo>
                <a:lnTo>
                  <a:pt x="362821" y="817154"/>
                </a:lnTo>
                <a:lnTo>
                  <a:pt x="410718" y="819912"/>
                </a:lnTo>
                <a:lnTo>
                  <a:pt x="458614" y="817154"/>
                </a:lnTo>
                <a:lnTo>
                  <a:pt x="504888" y="809086"/>
                </a:lnTo>
                <a:lnTo>
                  <a:pt x="549231" y="796015"/>
                </a:lnTo>
                <a:lnTo>
                  <a:pt x="591336" y="778248"/>
                </a:lnTo>
                <a:lnTo>
                  <a:pt x="630894" y="756093"/>
                </a:lnTo>
                <a:lnTo>
                  <a:pt x="667596" y="729858"/>
                </a:lnTo>
                <a:lnTo>
                  <a:pt x="701135" y="699849"/>
                </a:lnTo>
                <a:lnTo>
                  <a:pt x="731202" y="666374"/>
                </a:lnTo>
                <a:lnTo>
                  <a:pt x="757489" y="629741"/>
                </a:lnTo>
                <a:lnTo>
                  <a:pt x="779688" y="590256"/>
                </a:lnTo>
                <a:lnTo>
                  <a:pt x="797490" y="548228"/>
                </a:lnTo>
                <a:lnTo>
                  <a:pt x="810588" y="503964"/>
                </a:lnTo>
                <a:lnTo>
                  <a:pt x="818672" y="457770"/>
                </a:lnTo>
                <a:lnTo>
                  <a:pt x="821436" y="409956"/>
                </a:lnTo>
                <a:lnTo>
                  <a:pt x="818672" y="362141"/>
                </a:lnTo>
                <a:lnTo>
                  <a:pt x="810588" y="315947"/>
                </a:lnTo>
                <a:lnTo>
                  <a:pt x="797490" y="271683"/>
                </a:lnTo>
                <a:lnTo>
                  <a:pt x="779688" y="229655"/>
                </a:lnTo>
                <a:lnTo>
                  <a:pt x="757489" y="190170"/>
                </a:lnTo>
                <a:lnTo>
                  <a:pt x="731202" y="153537"/>
                </a:lnTo>
                <a:lnTo>
                  <a:pt x="701135" y="120062"/>
                </a:lnTo>
                <a:lnTo>
                  <a:pt x="667596" y="90053"/>
                </a:lnTo>
                <a:lnTo>
                  <a:pt x="630894" y="63818"/>
                </a:lnTo>
                <a:lnTo>
                  <a:pt x="591336" y="41663"/>
                </a:lnTo>
                <a:lnTo>
                  <a:pt x="549231" y="23896"/>
                </a:lnTo>
                <a:lnTo>
                  <a:pt x="504888" y="10825"/>
                </a:lnTo>
                <a:lnTo>
                  <a:pt x="458614" y="2757"/>
                </a:lnTo>
                <a:lnTo>
                  <a:pt x="410718" y="0"/>
                </a:lnTo>
                <a:close/>
              </a:path>
            </a:pathLst>
          </a:custGeom>
          <a:solidFill>
            <a:srgbClr val="FCFCFC"/>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1" name="object 11"/>
          <p:cNvSpPr/>
          <p:nvPr/>
        </p:nvSpPr>
        <p:spPr>
          <a:xfrm>
            <a:off x="2811017" y="2679955"/>
            <a:ext cx="821690" cy="820419"/>
          </a:xfrm>
          <a:custGeom>
            <a:avLst/>
            <a:gdLst/>
            <a:ahLst/>
            <a:cxnLst/>
            <a:rect l="l" t="t" r="r" b="b"/>
            <a:pathLst>
              <a:path w="821689" h="820420">
                <a:moveTo>
                  <a:pt x="0" y="409956"/>
                </a:moveTo>
                <a:lnTo>
                  <a:pt x="2763" y="362141"/>
                </a:lnTo>
                <a:lnTo>
                  <a:pt x="10847" y="315947"/>
                </a:lnTo>
                <a:lnTo>
                  <a:pt x="23945" y="271683"/>
                </a:lnTo>
                <a:lnTo>
                  <a:pt x="41747" y="229655"/>
                </a:lnTo>
                <a:lnTo>
                  <a:pt x="63946" y="190170"/>
                </a:lnTo>
                <a:lnTo>
                  <a:pt x="90233" y="153537"/>
                </a:lnTo>
                <a:lnTo>
                  <a:pt x="120300" y="120062"/>
                </a:lnTo>
                <a:lnTo>
                  <a:pt x="153839" y="90053"/>
                </a:lnTo>
                <a:lnTo>
                  <a:pt x="190541" y="63818"/>
                </a:lnTo>
                <a:lnTo>
                  <a:pt x="230099" y="41663"/>
                </a:lnTo>
                <a:lnTo>
                  <a:pt x="272204" y="23896"/>
                </a:lnTo>
                <a:lnTo>
                  <a:pt x="316547" y="10825"/>
                </a:lnTo>
                <a:lnTo>
                  <a:pt x="362821" y="2757"/>
                </a:lnTo>
                <a:lnTo>
                  <a:pt x="410718" y="0"/>
                </a:lnTo>
                <a:lnTo>
                  <a:pt x="458614" y="2757"/>
                </a:lnTo>
                <a:lnTo>
                  <a:pt x="504888" y="10825"/>
                </a:lnTo>
                <a:lnTo>
                  <a:pt x="549231" y="23896"/>
                </a:lnTo>
                <a:lnTo>
                  <a:pt x="591336" y="41663"/>
                </a:lnTo>
                <a:lnTo>
                  <a:pt x="630894" y="63818"/>
                </a:lnTo>
                <a:lnTo>
                  <a:pt x="667596" y="90053"/>
                </a:lnTo>
                <a:lnTo>
                  <a:pt x="701135" y="120062"/>
                </a:lnTo>
                <a:lnTo>
                  <a:pt x="731202" y="153537"/>
                </a:lnTo>
                <a:lnTo>
                  <a:pt x="757489" y="190170"/>
                </a:lnTo>
                <a:lnTo>
                  <a:pt x="779688" y="229655"/>
                </a:lnTo>
                <a:lnTo>
                  <a:pt x="797490" y="271683"/>
                </a:lnTo>
                <a:lnTo>
                  <a:pt x="810588" y="315947"/>
                </a:lnTo>
                <a:lnTo>
                  <a:pt x="818672" y="362141"/>
                </a:lnTo>
                <a:lnTo>
                  <a:pt x="821436" y="409956"/>
                </a:lnTo>
                <a:lnTo>
                  <a:pt x="818672" y="457770"/>
                </a:lnTo>
                <a:lnTo>
                  <a:pt x="810588" y="503964"/>
                </a:lnTo>
                <a:lnTo>
                  <a:pt x="797490" y="548228"/>
                </a:lnTo>
                <a:lnTo>
                  <a:pt x="779688" y="590256"/>
                </a:lnTo>
                <a:lnTo>
                  <a:pt x="757489" y="629741"/>
                </a:lnTo>
                <a:lnTo>
                  <a:pt x="731202" y="666374"/>
                </a:lnTo>
                <a:lnTo>
                  <a:pt x="701135" y="699849"/>
                </a:lnTo>
                <a:lnTo>
                  <a:pt x="667596" y="729858"/>
                </a:lnTo>
                <a:lnTo>
                  <a:pt x="630894" y="756093"/>
                </a:lnTo>
                <a:lnTo>
                  <a:pt x="591336" y="778248"/>
                </a:lnTo>
                <a:lnTo>
                  <a:pt x="549231" y="796015"/>
                </a:lnTo>
                <a:lnTo>
                  <a:pt x="504888" y="809086"/>
                </a:lnTo>
                <a:lnTo>
                  <a:pt x="458614" y="817154"/>
                </a:lnTo>
                <a:lnTo>
                  <a:pt x="410718" y="819912"/>
                </a:lnTo>
                <a:lnTo>
                  <a:pt x="362821" y="817154"/>
                </a:lnTo>
                <a:lnTo>
                  <a:pt x="316547" y="809086"/>
                </a:lnTo>
                <a:lnTo>
                  <a:pt x="272204" y="796015"/>
                </a:lnTo>
                <a:lnTo>
                  <a:pt x="230099" y="778248"/>
                </a:lnTo>
                <a:lnTo>
                  <a:pt x="190541" y="756093"/>
                </a:lnTo>
                <a:lnTo>
                  <a:pt x="153839" y="729858"/>
                </a:lnTo>
                <a:lnTo>
                  <a:pt x="120300" y="699849"/>
                </a:lnTo>
                <a:lnTo>
                  <a:pt x="90233" y="666374"/>
                </a:lnTo>
                <a:lnTo>
                  <a:pt x="63946" y="629741"/>
                </a:lnTo>
                <a:lnTo>
                  <a:pt x="41747" y="590256"/>
                </a:lnTo>
                <a:lnTo>
                  <a:pt x="23945" y="548228"/>
                </a:lnTo>
                <a:lnTo>
                  <a:pt x="10847" y="503964"/>
                </a:lnTo>
                <a:lnTo>
                  <a:pt x="2763" y="457770"/>
                </a:lnTo>
                <a:lnTo>
                  <a:pt x="0" y="409956"/>
                </a:lnTo>
                <a:close/>
              </a:path>
            </a:pathLst>
          </a:custGeom>
          <a:ln w="25907">
            <a:solidFill>
              <a:srgbClr val="EA71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2" name="object 12"/>
          <p:cNvSpPr/>
          <p:nvPr/>
        </p:nvSpPr>
        <p:spPr>
          <a:xfrm>
            <a:off x="3222498" y="3746753"/>
            <a:ext cx="6474460" cy="655320"/>
          </a:xfrm>
          <a:custGeom>
            <a:avLst/>
            <a:gdLst/>
            <a:ahLst/>
            <a:cxnLst/>
            <a:rect l="l" t="t" r="r" b="b"/>
            <a:pathLst>
              <a:path w="6474459" h="655320">
                <a:moveTo>
                  <a:pt x="0" y="655320"/>
                </a:moveTo>
                <a:lnTo>
                  <a:pt x="6473952" y="655320"/>
                </a:lnTo>
                <a:lnTo>
                  <a:pt x="6473952" y="0"/>
                </a:lnTo>
                <a:lnTo>
                  <a:pt x="0" y="0"/>
                </a:lnTo>
                <a:lnTo>
                  <a:pt x="0" y="655320"/>
                </a:lnTo>
                <a:close/>
              </a:path>
            </a:pathLst>
          </a:custGeom>
          <a:solidFill>
            <a:srgbClr val="009FDD"/>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	</a:t>
            </a:r>
            <a:r>
              <a:rPr kumimoji="0" lang="en-US" sz="2000" b="0" i="0" u="none" strike="noStrike" kern="1200" cap="none" spc="0" normalizeH="0" baseline="0" noProof="0" dirty="0">
                <a:ln>
                  <a:noFill/>
                </a:ln>
                <a:solidFill>
                  <a:srgbClr val="FDFDFD"/>
                </a:solidFill>
                <a:effectLst/>
                <a:uLnTx/>
                <a:uFillTx/>
                <a:latin typeface="Arial" panose="020B0604020202020204" pitchFamily="34" charset="0"/>
                <a:ea typeface="+mn-ea"/>
                <a:cs typeface="Arial" panose="020B0604020202020204" pitchFamily="34" charset="0"/>
              </a:rPr>
              <a:t>CIBMTR randomization will assign 	 			TED/CRF/CTED track forms</a:t>
            </a: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3" name="object 13"/>
          <p:cNvSpPr/>
          <p:nvPr/>
        </p:nvSpPr>
        <p:spPr>
          <a:xfrm>
            <a:off x="3222498" y="3746753"/>
            <a:ext cx="6474460" cy="655320"/>
          </a:xfrm>
          <a:custGeom>
            <a:avLst/>
            <a:gdLst/>
            <a:ahLst/>
            <a:cxnLst/>
            <a:rect l="l" t="t" r="r" b="b"/>
            <a:pathLst>
              <a:path w="6474459" h="655320">
                <a:moveTo>
                  <a:pt x="0" y="655320"/>
                </a:moveTo>
                <a:lnTo>
                  <a:pt x="6473952" y="655320"/>
                </a:lnTo>
                <a:lnTo>
                  <a:pt x="6473952" y="0"/>
                </a:lnTo>
                <a:lnTo>
                  <a:pt x="0" y="0"/>
                </a:lnTo>
                <a:lnTo>
                  <a:pt x="0" y="655320"/>
                </a:lnTo>
                <a:close/>
              </a:path>
            </a:pathLst>
          </a:custGeom>
          <a:ln w="25907">
            <a:solidFill>
              <a:srgbClr val="FCFCFC"/>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4" name="object 14"/>
          <p:cNvSpPr/>
          <p:nvPr/>
        </p:nvSpPr>
        <p:spPr>
          <a:xfrm>
            <a:off x="2811017" y="3664459"/>
            <a:ext cx="821690" cy="820419"/>
          </a:xfrm>
          <a:custGeom>
            <a:avLst/>
            <a:gdLst/>
            <a:ahLst/>
            <a:cxnLst/>
            <a:rect l="l" t="t" r="r" b="b"/>
            <a:pathLst>
              <a:path w="821689" h="820420">
                <a:moveTo>
                  <a:pt x="410718" y="0"/>
                </a:moveTo>
                <a:lnTo>
                  <a:pt x="362821" y="2757"/>
                </a:lnTo>
                <a:lnTo>
                  <a:pt x="316547" y="10825"/>
                </a:lnTo>
                <a:lnTo>
                  <a:pt x="272204" y="23896"/>
                </a:lnTo>
                <a:lnTo>
                  <a:pt x="230099" y="41663"/>
                </a:lnTo>
                <a:lnTo>
                  <a:pt x="190541" y="63818"/>
                </a:lnTo>
                <a:lnTo>
                  <a:pt x="153839" y="90053"/>
                </a:lnTo>
                <a:lnTo>
                  <a:pt x="120300" y="120062"/>
                </a:lnTo>
                <a:lnTo>
                  <a:pt x="90233" y="153537"/>
                </a:lnTo>
                <a:lnTo>
                  <a:pt x="63946" y="190170"/>
                </a:lnTo>
                <a:lnTo>
                  <a:pt x="41747" y="229655"/>
                </a:lnTo>
                <a:lnTo>
                  <a:pt x="23945" y="271683"/>
                </a:lnTo>
                <a:lnTo>
                  <a:pt x="10847" y="315947"/>
                </a:lnTo>
                <a:lnTo>
                  <a:pt x="2763" y="362141"/>
                </a:lnTo>
                <a:lnTo>
                  <a:pt x="0" y="409956"/>
                </a:lnTo>
                <a:lnTo>
                  <a:pt x="2763" y="457770"/>
                </a:lnTo>
                <a:lnTo>
                  <a:pt x="10847" y="503964"/>
                </a:lnTo>
                <a:lnTo>
                  <a:pt x="23945" y="548228"/>
                </a:lnTo>
                <a:lnTo>
                  <a:pt x="41747" y="590256"/>
                </a:lnTo>
                <a:lnTo>
                  <a:pt x="63946" y="629741"/>
                </a:lnTo>
                <a:lnTo>
                  <a:pt x="90233" y="666374"/>
                </a:lnTo>
                <a:lnTo>
                  <a:pt x="120300" y="699849"/>
                </a:lnTo>
                <a:lnTo>
                  <a:pt x="153839" y="729858"/>
                </a:lnTo>
                <a:lnTo>
                  <a:pt x="190541" y="756093"/>
                </a:lnTo>
                <a:lnTo>
                  <a:pt x="230099" y="778248"/>
                </a:lnTo>
                <a:lnTo>
                  <a:pt x="272204" y="796015"/>
                </a:lnTo>
                <a:lnTo>
                  <a:pt x="316547" y="809086"/>
                </a:lnTo>
                <a:lnTo>
                  <a:pt x="362821" y="817154"/>
                </a:lnTo>
                <a:lnTo>
                  <a:pt x="410718" y="819912"/>
                </a:lnTo>
                <a:lnTo>
                  <a:pt x="458614" y="817154"/>
                </a:lnTo>
                <a:lnTo>
                  <a:pt x="504888" y="809086"/>
                </a:lnTo>
                <a:lnTo>
                  <a:pt x="549231" y="796015"/>
                </a:lnTo>
                <a:lnTo>
                  <a:pt x="591336" y="778248"/>
                </a:lnTo>
                <a:lnTo>
                  <a:pt x="630894" y="756093"/>
                </a:lnTo>
                <a:lnTo>
                  <a:pt x="667596" y="729858"/>
                </a:lnTo>
                <a:lnTo>
                  <a:pt x="701135" y="699849"/>
                </a:lnTo>
                <a:lnTo>
                  <a:pt x="731202" y="666374"/>
                </a:lnTo>
                <a:lnTo>
                  <a:pt x="757489" y="629741"/>
                </a:lnTo>
                <a:lnTo>
                  <a:pt x="779688" y="590256"/>
                </a:lnTo>
                <a:lnTo>
                  <a:pt x="797490" y="548228"/>
                </a:lnTo>
                <a:lnTo>
                  <a:pt x="810588" y="503964"/>
                </a:lnTo>
                <a:lnTo>
                  <a:pt x="818672" y="457770"/>
                </a:lnTo>
                <a:lnTo>
                  <a:pt x="821436" y="409956"/>
                </a:lnTo>
                <a:lnTo>
                  <a:pt x="818672" y="362141"/>
                </a:lnTo>
                <a:lnTo>
                  <a:pt x="810588" y="315947"/>
                </a:lnTo>
                <a:lnTo>
                  <a:pt x="797490" y="271683"/>
                </a:lnTo>
                <a:lnTo>
                  <a:pt x="779688" y="229655"/>
                </a:lnTo>
                <a:lnTo>
                  <a:pt x="757489" y="190170"/>
                </a:lnTo>
                <a:lnTo>
                  <a:pt x="731202" y="153537"/>
                </a:lnTo>
                <a:lnTo>
                  <a:pt x="701135" y="120062"/>
                </a:lnTo>
                <a:lnTo>
                  <a:pt x="667596" y="90053"/>
                </a:lnTo>
                <a:lnTo>
                  <a:pt x="630894" y="63818"/>
                </a:lnTo>
                <a:lnTo>
                  <a:pt x="591336" y="41663"/>
                </a:lnTo>
                <a:lnTo>
                  <a:pt x="549231" y="23896"/>
                </a:lnTo>
                <a:lnTo>
                  <a:pt x="504888" y="10825"/>
                </a:lnTo>
                <a:lnTo>
                  <a:pt x="458614" y="2757"/>
                </a:lnTo>
                <a:lnTo>
                  <a:pt x="410718" y="0"/>
                </a:lnTo>
                <a:close/>
              </a:path>
            </a:pathLst>
          </a:custGeom>
          <a:solidFill>
            <a:srgbClr val="FCFCFC"/>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5" name="object 15"/>
          <p:cNvSpPr/>
          <p:nvPr/>
        </p:nvSpPr>
        <p:spPr>
          <a:xfrm>
            <a:off x="2811017" y="3664459"/>
            <a:ext cx="821690" cy="820419"/>
          </a:xfrm>
          <a:custGeom>
            <a:avLst/>
            <a:gdLst/>
            <a:ahLst/>
            <a:cxnLst/>
            <a:rect l="l" t="t" r="r" b="b"/>
            <a:pathLst>
              <a:path w="821689" h="820420">
                <a:moveTo>
                  <a:pt x="0" y="409956"/>
                </a:moveTo>
                <a:lnTo>
                  <a:pt x="2763" y="362141"/>
                </a:lnTo>
                <a:lnTo>
                  <a:pt x="10847" y="315947"/>
                </a:lnTo>
                <a:lnTo>
                  <a:pt x="23945" y="271683"/>
                </a:lnTo>
                <a:lnTo>
                  <a:pt x="41747" y="229655"/>
                </a:lnTo>
                <a:lnTo>
                  <a:pt x="63946" y="190170"/>
                </a:lnTo>
                <a:lnTo>
                  <a:pt x="90233" y="153537"/>
                </a:lnTo>
                <a:lnTo>
                  <a:pt x="120300" y="120062"/>
                </a:lnTo>
                <a:lnTo>
                  <a:pt x="153839" y="90053"/>
                </a:lnTo>
                <a:lnTo>
                  <a:pt x="190541" y="63818"/>
                </a:lnTo>
                <a:lnTo>
                  <a:pt x="230099" y="41663"/>
                </a:lnTo>
                <a:lnTo>
                  <a:pt x="272204" y="23896"/>
                </a:lnTo>
                <a:lnTo>
                  <a:pt x="316547" y="10825"/>
                </a:lnTo>
                <a:lnTo>
                  <a:pt x="362821" y="2757"/>
                </a:lnTo>
                <a:lnTo>
                  <a:pt x="410718" y="0"/>
                </a:lnTo>
                <a:lnTo>
                  <a:pt x="458614" y="2757"/>
                </a:lnTo>
                <a:lnTo>
                  <a:pt x="504888" y="10825"/>
                </a:lnTo>
                <a:lnTo>
                  <a:pt x="549231" y="23896"/>
                </a:lnTo>
                <a:lnTo>
                  <a:pt x="591336" y="41663"/>
                </a:lnTo>
                <a:lnTo>
                  <a:pt x="630894" y="63818"/>
                </a:lnTo>
                <a:lnTo>
                  <a:pt x="667596" y="90053"/>
                </a:lnTo>
                <a:lnTo>
                  <a:pt x="701135" y="120062"/>
                </a:lnTo>
                <a:lnTo>
                  <a:pt x="731202" y="153537"/>
                </a:lnTo>
                <a:lnTo>
                  <a:pt x="757489" y="190170"/>
                </a:lnTo>
                <a:lnTo>
                  <a:pt x="779688" y="229655"/>
                </a:lnTo>
                <a:lnTo>
                  <a:pt x="797490" y="271683"/>
                </a:lnTo>
                <a:lnTo>
                  <a:pt x="810588" y="315947"/>
                </a:lnTo>
                <a:lnTo>
                  <a:pt x="818672" y="362141"/>
                </a:lnTo>
                <a:lnTo>
                  <a:pt x="821436" y="409956"/>
                </a:lnTo>
                <a:lnTo>
                  <a:pt x="818672" y="457770"/>
                </a:lnTo>
                <a:lnTo>
                  <a:pt x="810588" y="503964"/>
                </a:lnTo>
                <a:lnTo>
                  <a:pt x="797490" y="548228"/>
                </a:lnTo>
                <a:lnTo>
                  <a:pt x="779688" y="590256"/>
                </a:lnTo>
                <a:lnTo>
                  <a:pt x="757489" y="629741"/>
                </a:lnTo>
                <a:lnTo>
                  <a:pt x="731202" y="666374"/>
                </a:lnTo>
                <a:lnTo>
                  <a:pt x="701135" y="699849"/>
                </a:lnTo>
                <a:lnTo>
                  <a:pt x="667596" y="729858"/>
                </a:lnTo>
                <a:lnTo>
                  <a:pt x="630894" y="756093"/>
                </a:lnTo>
                <a:lnTo>
                  <a:pt x="591336" y="778248"/>
                </a:lnTo>
                <a:lnTo>
                  <a:pt x="549231" y="796015"/>
                </a:lnTo>
                <a:lnTo>
                  <a:pt x="504888" y="809086"/>
                </a:lnTo>
                <a:lnTo>
                  <a:pt x="458614" y="817154"/>
                </a:lnTo>
                <a:lnTo>
                  <a:pt x="410718" y="819912"/>
                </a:lnTo>
                <a:lnTo>
                  <a:pt x="362821" y="817154"/>
                </a:lnTo>
                <a:lnTo>
                  <a:pt x="316547" y="809086"/>
                </a:lnTo>
                <a:lnTo>
                  <a:pt x="272204" y="796015"/>
                </a:lnTo>
                <a:lnTo>
                  <a:pt x="230099" y="778248"/>
                </a:lnTo>
                <a:lnTo>
                  <a:pt x="190541" y="756093"/>
                </a:lnTo>
                <a:lnTo>
                  <a:pt x="153839" y="729858"/>
                </a:lnTo>
                <a:lnTo>
                  <a:pt x="120300" y="699849"/>
                </a:lnTo>
                <a:lnTo>
                  <a:pt x="90233" y="666374"/>
                </a:lnTo>
                <a:lnTo>
                  <a:pt x="63946" y="629741"/>
                </a:lnTo>
                <a:lnTo>
                  <a:pt x="41747" y="590256"/>
                </a:lnTo>
                <a:lnTo>
                  <a:pt x="23945" y="548228"/>
                </a:lnTo>
                <a:lnTo>
                  <a:pt x="10847" y="503964"/>
                </a:lnTo>
                <a:lnTo>
                  <a:pt x="2763" y="457770"/>
                </a:lnTo>
                <a:lnTo>
                  <a:pt x="0" y="409956"/>
                </a:lnTo>
                <a:close/>
              </a:path>
            </a:pathLst>
          </a:custGeom>
          <a:ln w="25907">
            <a:solidFill>
              <a:srgbClr val="009FDD"/>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6" name="object 16"/>
          <p:cNvSpPr/>
          <p:nvPr/>
        </p:nvSpPr>
        <p:spPr>
          <a:xfrm>
            <a:off x="2846069" y="4731259"/>
            <a:ext cx="6850380" cy="657225"/>
          </a:xfrm>
          <a:custGeom>
            <a:avLst/>
            <a:gdLst/>
            <a:ahLst/>
            <a:cxnLst/>
            <a:rect l="l" t="t" r="r" b="b"/>
            <a:pathLst>
              <a:path w="6850380" h="657225">
                <a:moveTo>
                  <a:pt x="0" y="656843"/>
                </a:moveTo>
                <a:lnTo>
                  <a:pt x="6850380" y="656843"/>
                </a:lnTo>
                <a:lnTo>
                  <a:pt x="6850380" y="0"/>
                </a:lnTo>
                <a:lnTo>
                  <a:pt x="0" y="0"/>
                </a:lnTo>
                <a:lnTo>
                  <a:pt x="0" y="656843"/>
                </a:lnTo>
                <a:close/>
              </a:path>
            </a:pathLst>
          </a:custGeom>
          <a:solidFill>
            <a:srgbClr val="BCCC2A"/>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	</a:t>
            </a:r>
            <a:r>
              <a:rPr kumimoji="0" lang="en-US" sz="2000" b="0" i="0" u="none" strike="noStrike" kern="1200" cap="none" spc="0" normalizeH="0" baseline="0" noProof="0" dirty="0">
                <a:ln>
                  <a:noFill/>
                </a:ln>
                <a:solidFill>
                  <a:srgbClr val="FDFDFD"/>
                </a:solidFill>
                <a:effectLst/>
                <a:uLnTx/>
                <a:uFillTx/>
                <a:latin typeface="Arial" panose="020B0604020202020204" pitchFamily="34" charset="0"/>
                <a:ea typeface="+mn-ea"/>
                <a:cs typeface="Arial" panose="020B0604020202020204" pitchFamily="34" charset="0"/>
              </a:rPr>
              <a:t>CIBMTR Forms should be completed as they come 		due + F2149 (Covid-19 Infection Form)</a:t>
            </a:r>
            <a:endParaRPr kumimoji="0" sz="2000" b="0" i="0" u="none" strike="noStrike" kern="1200" cap="none" spc="0" normalizeH="0" baseline="0" noProof="0" dirty="0">
              <a:ln>
                <a:noFill/>
              </a:ln>
              <a:solidFill>
                <a:srgbClr val="FDFDFD"/>
              </a:solidFill>
              <a:effectLst/>
              <a:uLnTx/>
              <a:uFillTx/>
              <a:latin typeface="Arial" panose="020B0604020202020204" pitchFamily="34" charset="0"/>
              <a:ea typeface="+mn-ea"/>
              <a:cs typeface="Arial" panose="020B0604020202020204" pitchFamily="34" charset="0"/>
            </a:endParaRPr>
          </a:p>
        </p:txBody>
      </p:sp>
      <p:sp>
        <p:nvSpPr>
          <p:cNvPr id="17" name="object 17"/>
          <p:cNvSpPr/>
          <p:nvPr/>
        </p:nvSpPr>
        <p:spPr>
          <a:xfrm>
            <a:off x="2846069" y="4731259"/>
            <a:ext cx="6850380" cy="657225"/>
          </a:xfrm>
          <a:custGeom>
            <a:avLst/>
            <a:gdLst/>
            <a:ahLst/>
            <a:cxnLst/>
            <a:rect l="l" t="t" r="r" b="b"/>
            <a:pathLst>
              <a:path w="6850380" h="657225">
                <a:moveTo>
                  <a:pt x="0" y="656843"/>
                </a:moveTo>
                <a:lnTo>
                  <a:pt x="6850380" y="656843"/>
                </a:lnTo>
                <a:lnTo>
                  <a:pt x="6850380" y="0"/>
                </a:lnTo>
                <a:lnTo>
                  <a:pt x="0" y="0"/>
                </a:lnTo>
                <a:lnTo>
                  <a:pt x="0" y="656843"/>
                </a:lnTo>
                <a:close/>
              </a:path>
            </a:pathLst>
          </a:custGeom>
          <a:ln w="25908">
            <a:solidFill>
              <a:srgbClr val="FCFCFC"/>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8" name="object 18"/>
          <p:cNvSpPr txBox="1"/>
          <p:nvPr/>
        </p:nvSpPr>
        <p:spPr>
          <a:xfrm>
            <a:off x="3353561" y="1782903"/>
            <a:ext cx="6188004" cy="577722"/>
          </a:xfrm>
          <a:prstGeom prst="rect">
            <a:avLst/>
          </a:prstGeom>
        </p:spPr>
        <p:txBody>
          <a:bodyPr vert="horz" wrap="square" lIns="0" tIns="13335" rIns="0" bIns="0" rtlCol="0">
            <a:spAutoFit/>
          </a:bodyPr>
          <a:lstStyle/>
          <a:p>
            <a:pPr marL="12700" marR="0" lvl="0" indent="0" algn="ctr" defTabSz="914400" rtl="0" eaLnBrk="1" fontAlgn="auto" latinLnBrk="0" hangingPunct="1">
              <a:lnSpc>
                <a:spcPts val="2240"/>
              </a:lnSpc>
              <a:spcBef>
                <a:spcPts val="105"/>
              </a:spcBef>
              <a:spcAft>
                <a:spcPts val="0"/>
              </a:spcAft>
              <a:buClrTx/>
              <a:buSzTx/>
              <a:buFontTx/>
              <a:buNone/>
              <a:tabLst/>
              <a:defRPr/>
            </a:pPr>
            <a:r>
              <a:rPr kumimoji="0" lang="en-US" sz="2000" b="0" i="0" u="none" strike="noStrike" kern="1200" cap="none" spc="0" normalizeH="0" baseline="0" noProof="0" dirty="0">
                <a:ln>
                  <a:noFill/>
                </a:ln>
                <a:solidFill>
                  <a:srgbClr val="FCFCFC"/>
                </a:solidFill>
                <a:effectLst/>
                <a:uLnTx/>
                <a:uFillTx/>
                <a:latin typeface="Arial"/>
                <a:ea typeface="+mn-ea"/>
                <a:cs typeface="Arial"/>
              </a:rPr>
              <a:t>Consented to CIBMTR Research Database Protocol &amp; have a valid CRID</a:t>
            </a:r>
            <a:endParaRPr kumimoji="0" sz="2200" b="0" i="0" u="none" strike="noStrike" kern="1200" cap="none" spc="0" normalizeH="0" baseline="0" noProof="0" dirty="0">
              <a:ln>
                <a:noFill/>
              </a:ln>
              <a:solidFill>
                <a:prstClr val="black"/>
              </a:solidFill>
              <a:effectLst/>
              <a:uLnTx/>
              <a:uFillTx/>
              <a:latin typeface="Times New Roman"/>
              <a:ea typeface="+mn-ea"/>
              <a:cs typeface="Times New Roman"/>
            </a:endParaRPr>
          </a:p>
        </p:txBody>
      </p:sp>
      <p:sp>
        <p:nvSpPr>
          <p:cNvPr id="19" name="object 19"/>
          <p:cNvSpPr/>
          <p:nvPr/>
        </p:nvSpPr>
        <p:spPr>
          <a:xfrm>
            <a:off x="2436114" y="4648961"/>
            <a:ext cx="820419" cy="821690"/>
          </a:xfrm>
          <a:custGeom>
            <a:avLst/>
            <a:gdLst/>
            <a:ahLst/>
            <a:cxnLst/>
            <a:rect l="l" t="t" r="r" b="b"/>
            <a:pathLst>
              <a:path w="820419" h="821689">
                <a:moveTo>
                  <a:pt x="409956" y="0"/>
                </a:moveTo>
                <a:lnTo>
                  <a:pt x="362145" y="2763"/>
                </a:lnTo>
                <a:lnTo>
                  <a:pt x="315955" y="10847"/>
                </a:lnTo>
                <a:lnTo>
                  <a:pt x="271693" y="23945"/>
                </a:lnTo>
                <a:lnTo>
                  <a:pt x="229666" y="41747"/>
                </a:lnTo>
                <a:lnTo>
                  <a:pt x="190182" y="63946"/>
                </a:lnTo>
                <a:lnTo>
                  <a:pt x="153548" y="90233"/>
                </a:lnTo>
                <a:lnTo>
                  <a:pt x="120072" y="120300"/>
                </a:lnTo>
                <a:lnTo>
                  <a:pt x="90061" y="153839"/>
                </a:lnTo>
                <a:lnTo>
                  <a:pt x="63824" y="190541"/>
                </a:lnTo>
                <a:lnTo>
                  <a:pt x="41667" y="230099"/>
                </a:lnTo>
                <a:lnTo>
                  <a:pt x="23899" y="272204"/>
                </a:lnTo>
                <a:lnTo>
                  <a:pt x="10827" y="316547"/>
                </a:lnTo>
                <a:lnTo>
                  <a:pt x="2758" y="362821"/>
                </a:lnTo>
                <a:lnTo>
                  <a:pt x="0" y="410718"/>
                </a:lnTo>
                <a:lnTo>
                  <a:pt x="2758" y="458614"/>
                </a:lnTo>
                <a:lnTo>
                  <a:pt x="10827" y="504888"/>
                </a:lnTo>
                <a:lnTo>
                  <a:pt x="23899" y="549231"/>
                </a:lnTo>
                <a:lnTo>
                  <a:pt x="41667" y="591336"/>
                </a:lnTo>
                <a:lnTo>
                  <a:pt x="63824" y="630894"/>
                </a:lnTo>
                <a:lnTo>
                  <a:pt x="90061" y="667596"/>
                </a:lnTo>
                <a:lnTo>
                  <a:pt x="120072" y="701135"/>
                </a:lnTo>
                <a:lnTo>
                  <a:pt x="153548" y="731202"/>
                </a:lnTo>
                <a:lnTo>
                  <a:pt x="190182" y="757489"/>
                </a:lnTo>
                <a:lnTo>
                  <a:pt x="229666" y="779688"/>
                </a:lnTo>
                <a:lnTo>
                  <a:pt x="271693" y="797490"/>
                </a:lnTo>
                <a:lnTo>
                  <a:pt x="315955" y="810588"/>
                </a:lnTo>
                <a:lnTo>
                  <a:pt x="362145" y="818672"/>
                </a:lnTo>
                <a:lnTo>
                  <a:pt x="409956" y="821435"/>
                </a:lnTo>
                <a:lnTo>
                  <a:pt x="457770" y="818672"/>
                </a:lnTo>
                <a:lnTo>
                  <a:pt x="503964" y="810588"/>
                </a:lnTo>
                <a:lnTo>
                  <a:pt x="548228" y="797490"/>
                </a:lnTo>
                <a:lnTo>
                  <a:pt x="590256" y="779688"/>
                </a:lnTo>
                <a:lnTo>
                  <a:pt x="629741" y="757489"/>
                </a:lnTo>
                <a:lnTo>
                  <a:pt x="666374" y="731202"/>
                </a:lnTo>
                <a:lnTo>
                  <a:pt x="699849" y="701135"/>
                </a:lnTo>
                <a:lnTo>
                  <a:pt x="729858" y="667596"/>
                </a:lnTo>
                <a:lnTo>
                  <a:pt x="756093" y="630894"/>
                </a:lnTo>
                <a:lnTo>
                  <a:pt x="778248" y="591336"/>
                </a:lnTo>
                <a:lnTo>
                  <a:pt x="796015" y="549231"/>
                </a:lnTo>
                <a:lnTo>
                  <a:pt x="809086" y="504888"/>
                </a:lnTo>
                <a:lnTo>
                  <a:pt x="817154" y="458614"/>
                </a:lnTo>
                <a:lnTo>
                  <a:pt x="819912" y="410718"/>
                </a:lnTo>
                <a:lnTo>
                  <a:pt x="817154" y="362821"/>
                </a:lnTo>
                <a:lnTo>
                  <a:pt x="809086" y="316547"/>
                </a:lnTo>
                <a:lnTo>
                  <a:pt x="796015" y="272204"/>
                </a:lnTo>
                <a:lnTo>
                  <a:pt x="778248" y="230099"/>
                </a:lnTo>
                <a:lnTo>
                  <a:pt x="756093" y="190541"/>
                </a:lnTo>
                <a:lnTo>
                  <a:pt x="729858" y="153839"/>
                </a:lnTo>
                <a:lnTo>
                  <a:pt x="699849" y="120300"/>
                </a:lnTo>
                <a:lnTo>
                  <a:pt x="666374" y="90233"/>
                </a:lnTo>
                <a:lnTo>
                  <a:pt x="629741" y="63946"/>
                </a:lnTo>
                <a:lnTo>
                  <a:pt x="590256" y="41747"/>
                </a:lnTo>
                <a:lnTo>
                  <a:pt x="548228" y="23945"/>
                </a:lnTo>
                <a:lnTo>
                  <a:pt x="503964" y="10847"/>
                </a:lnTo>
                <a:lnTo>
                  <a:pt x="457770" y="2763"/>
                </a:lnTo>
                <a:lnTo>
                  <a:pt x="409956" y="0"/>
                </a:lnTo>
                <a:close/>
              </a:path>
            </a:pathLst>
          </a:custGeom>
          <a:solidFill>
            <a:srgbClr val="FCFCFC"/>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0" name="object 20"/>
          <p:cNvSpPr/>
          <p:nvPr/>
        </p:nvSpPr>
        <p:spPr>
          <a:xfrm>
            <a:off x="2436114" y="4648961"/>
            <a:ext cx="820419" cy="821690"/>
          </a:xfrm>
          <a:custGeom>
            <a:avLst/>
            <a:gdLst/>
            <a:ahLst/>
            <a:cxnLst/>
            <a:rect l="l" t="t" r="r" b="b"/>
            <a:pathLst>
              <a:path w="820419" h="821689">
                <a:moveTo>
                  <a:pt x="0" y="410718"/>
                </a:moveTo>
                <a:lnTo>
                  <a:pt x="2758" y="362821"/>
                </a:lnTo>
                <a:lnTo>
                  <a:pt x="10827" y="316547"/>
                </a:lnTo>
                <a:lnTo>
                  <a:pt x="23899" y="272204"/>
                </a:lnTo>
                <a:lnTo>
                  <a:pt x="41667" y="230099"/>
                </a:lnTo>
                <a:lnTo>
                  <a:pt x="63824" y="190541"/>
                </a:lnTo>
                <a:lnTo>
                  <a:pt x="90061" y="153839"/>
                </a:lnTo>
                <a:lnTo>
                  <a:pt x="120072" y="120300"/>
                </a:lnTo>
                <a:lnTo>
                  <a:pt x="153548" y="90233"/>
                </a:lnTo>
                <a:lnTo>
                  <a:pt x="190182" y="63946"/>
                </a:lnTo>
                <a:lnTo>
                  <a:pt x="229666" y="41747"/>
                </a:lnTo>
                <a:lnTo>
                  <a:pt x="271693" y="23945"/>
                </a:lnTo>
                <a:lnTo>
                  <a:pt x="315955" y="10847"/>
                </a:lnTo>
                <a:lnTo>
                  <a:pt x="362145" y="2763"/>
                </a:lnTo>
                <a:lnTo>
                  <a:pt x="409956" y="0"/>
                </a:lnTo>
                <a:lnTo>
                  <a:pt x="457770" y="2763"/>
                </a:lnTo>
                <a:lnTo>
                  <a:pt x="503964" y="10847"/>
                </a:lnTo>
                <a:lnTo>
                  <a:pt x="548228" y="23945"/>
                </a:lnTo>
                <a:lnTo>
                  <a:pt x="590256" y="41747"/>
                </a:lnTo>
                <a:lnTo>
                  <a:pt x="629741" y="63946"/>
                </a:lnTo>
                <a:lnTo>
                  <a:pt x="666374" y="90233"/>
                </a:lnTo>
                <a:lnTo>
                  <a:pt x="699849" y="120300"/>
                </a:lnTo>
                <a:lnTo>
                  <a:pt x="729858" y="153839"/>
                </a:lnTo>
                <a:lnTo>
                  <a:pt x="756093" y="190541"/>
                </a:lnTo>
                <a:lnTo>
                  <a:pt x="778248" y="230099"/>
                </a:lnTo>
                <a:lnTo>
                  <a:pt x="796015" y="272204"/>
                </a:lnTo>
                <a:lnTo>
                  <a:pt x="809086" y="316547"/>
                </a:lnTo>
                <a:lnTo>
                  <a:pt x="817154" y="362821"/>
                </a:lnTo>
                <a:lnTo>
                  <a:pt x="819912" y="410718"/>
                </a:lnTo>
                <a:lnTo>
                  <a:pt x="817154" y="458614"/>
                </a:lnTo>
                <a:lnTo>
                  <a:pt x="809086" y="504888"/>
                </a:lnTo>
                <a:lnTo>
                  <a:pt x="796015" y="549231"/>
                </a:lnTo>
                <a:lnTo>
                  <a:pt x="778248" y="591336"/>
                </a:lnTo>
                <a:lnTo>
                  <a:pt x="756093" y="630894"/>
                </a:lnTo>
                <a:lnTo>
                  <a:pt x="729858" y="667596"/>
                </a:lnTo>
                <a:lnTo>
                  <a:pt x="699849" y="701135"/>
                </a:lnTo>
                <a:lnTo>
                  <a:pt x="666374" y="731202"/>
                </a:lnTo>
                <a:lnTo>
                  <a:pt x="629741" y="757489"/>
                </a:lnTo>
                <a:lnTo>
                  <a:pt x="590256" y="779688"/>
                </a:lnTo>
                <a:lnTo>
                  <a:pt x="548228" y="797490"/>
                </a:lnTo>
                <a:lnTo>
                  <a:pt x="503964" y="810588"/>
                </a:lnTo>
                <a:lnTo>
                  <a:pt x="457770" y="818672"/>
                </a:lnTo>
                <a:lnTo>
                  <a:pt x="409956" y="821435"/>
                </a:lnTo>
                <a:lnTo>
                  <a:pt x="362145" y="818672"/>
                </a:lnTo>
                <a:lnTo>
                  <a:pt x="315955" y="810588"/>
                </a:lnTo>
                <a:lnTo>
                  <a:pt x="271693" y="797490"/>
                </a:lnTo>
                <a:lnTo>
                  <a:pt x="229666" y="779688"/>
                </a:lnTo>
                <a:lnTo>
                  <a:pt x="190182" y="757489"/>
                </a:lnTo>
                <a:lnTo>
                  <a:pt x="153548" y="731202"/>
                </a:lnTo>
                <a:lnTo>
                  <a:pt x="120072" y="701135"/>
                </a:lnTo>
                <a:lnTo>
                  <a:pt x="90061" y="667596"/>
                </a:lnTo>
                <a:lnTo>
                  <a:pt x="63824" y="630894"/>
                </a:lnTo>
                <a:lnTo>
                  <a:pt x="41667" y="591336"/>
                </a:lnTo>
                <a:lnTo>
                  <a:pt x="23899" y="549231"/>
                </a:lnTo>
                <a:lnTo>
                  <a:pt x="10827" y="504888"/>
                </a:lnTo>
                <a:lnTo>
                  <a:pt x="2758" y="458614"/>
                </a:lnTo>
                <a:lnTo>
                  <a:pt x="0" y="410718"/>
                </a:lnTo>
                <a:close/>
              </a:path>
            </a:pathLst>
          </a:custGeom>
          <a:ln w="25908">
            <a:solidFill>
              <a:srgbClr val="BCCC2A"/>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1" name="object 21"/>
          <p:cNvSpPr txBox="1">
            <a:spLocks noGrp="1"/>
          </p:cNvSpPr>
          <p:nvPr>
            <p:ph type="sldNum" sz="quarter" idx="7"/>
          </p:nvPr>
        </p:nvSpPr>
        <p:spPr>
          <a:xfrm>
            <a:off x="11255924" y="6466897"/>
            <a:ext cx="238760" cy="138499"/>
          </a:xfrm>
          <a:prstGeom prst="rect">
            <a:avLst/>
          </a:prstGeom>
        </p:spPr>
        <p:txBody>
          <a:bodyPr vert="horz" wrap="square" lIns="0" tIns="0" rIns="0" bIns="0" rtlCol="0">
            <a:spAutoFit/>
          </a:bodyPr>
          <a:lstStyle>
            <a:defPPr>
              <a:defRPr lang="en-US"/>
            </a:defPPr>
            <a:lvl1pPr marL="0" algn="l" defTabSz="914400" rtl="0" eaLnBrk="1" latinLnBrk="0" hangingPunct="1">
              <a:defRPr sz="900" b="0" i="0" kern="1200">
                <a:solidFill>
                  <a:schemeClr val="tx1"/>
                </a:solidFill>
                <a:latin typeface="Arial"/>
                <a:ea typeface="+mn-ea"/>
                <a:cs typeface="Aria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88900" marR="0" lvl="0" indent="0" algn="l" defTabSz="914400" rtl="0" eaLnBrk="1" fontAlgn="auto" latinLnBrk="0" hangingPunct="1">
              <a:lnSpc>
                <a:spcPct val="100000"/>
              </a:lnSpc>
              <a:spcBef>
                <a:spcPts val="15"/>
              </a:spcBef>
              <a:spcAft>
                <a:spcPts val="0"/>
              </a:spcAft>
              <a:buClrTx/>
              <a:buSzTx/>
              <a:buFontTx/>
              <a:buNone/>
              <a:tabLst/>
              <a:defRPr/>
            </a:pPr>
            <a:fld id="{81D60167-4931-47E6-BA6A-407CBD079E47}" type="slidenum">
              <a:rPr kumimoji="0" lang="en-US" sz="900" b="0" i="0" u="none" strike="noStrike" kern="1200" cap="none" spc="-5" normalizeH="0" baseline="0" noProof="0" smtClean="0">
                <a:ln>
                  <a:noFill/>
                </a:ln>
                <a:solidFill>
                  <a:srgbClr val="555557"/>
                </a:solidFill>
                <a:effectLst/>
                <a:uLnTx/>
                <a:uFillTx/>
                <a:latin typeface="Arial"/>
                <a:ea typeface="+mn-ea"/>
                <a:cs typeface="Arial"/>
              </a:rPr>
              <a:pPr marL="88900" marR="0" lvl="0" indent="0" algn="l" defTabSz="914400" rtl="0" eaLnBrk="1" fontAlgn="auto" latinLnBrk="0" hangingPunct="1">
                <a:lnSpc>
                  <a:spcPct val="100000"/>
                </a:lnSpc>
                <a:spcBef>
                  <a:spcPts val="15"/>
                </a:spcBef>
                <a:spcAft>
                  <a:spcPts val="0"/>
                </a:spcAft>
                <a:buClrTx/>
                <a:buSzTx/>
                <a:buFontTx/>
                <a:buNone/>
                <a:tabLst/>
                <a:defRPr/>
              </a:pPr>
              <a:t>23</a:t>
            </a:fld>
            <a:endParaRPr kumimoji="0" sz="900" b="0" i="0" u="none" strike="noStrike" kern="1200" cap="none" spc="-5" normalizeH="0" baseline="0" noProof="0" dirty="0">
              <a:ln>
                <a:noFill/>
              </a:ln>
              <a:solidFill>
                <a:prstClr val="black"/>
              </a:solidFill>
              <a:effectLst/>
              <a:uLnTx/>
              <a:uFillTx/>
              <a:latin typeface="Arial"/>
              <a:ea typeface="+mn-ea"/>
              <a:cs typeface="Arial"/>
            </a:endParaRPr>
          </a:p>
        </p:txBody>
      </p:sp>
      <p:pic>
        <p:nvPicPr>
          <p:cNvPr id="22" name="Slide 23 CIBMTR Data 1">
            <a:hlinkClick r:id="" action="ppaction://media"/>
            <a:extLst>
              <a:ext uri="{FF2B5EF4-FFF2-40B4-BE49-F238E27FC236}">
                <a16:creationId xmlns:a16="http://schemas.microsoft.com/office/drawing/2014/main" id="{5AFF3F59-C41B-40F7-8C6F-AE194544128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49343" y="5653796"/>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8367"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BCE19-3427-412A-9910-F67D194C64AC}"/>
              </a:ext>
            </a:extLst>
          </p:cNvPr>
          <p:cNvSpPr>
            <a:spLocks noGrp="1"/>
          </p:cNvSpPr>
          <p:nvPr>
            <p:ph type="title"/>
          </p:nvPr>
        </p:nvSpPr>
        <p:spPr/>
        <p:txBody>
          <a:bodyPr/>
          <a:lstStyle/>
          <a:p>
            <a:r>
              <a:rPr lang="en-US" dirty="0"/>
              <a:t>CIBMTR Data Reporting 2</a:t>
            </a:r>
          </a:p>
        </p:txBody>
      </p:sp>
      <p:sp>
        <p:nvSpPr>
          <p:cNvPr id="3" name="Content Placeholder 2">
            <a:extLst>
              <a:ext uri="{FF2B5EF4-FFF2-40B4-BE49-F238E27FC236}">
                <a16:creationId xmlns:a16="http://schemas.microsoft.com/office/drawing/2014/main" id="{0FE5BC93-5C6D-4B7D-973C-28EC19AA2154}"/>
              </a:ext>
            </a:extLst>
          </p:cNvPr>
          <p:cNvSpPr>
            <a:spLocks noGrp="1"/>
          </p:cNvSpPr>
          <p:nvPr>
            <p:ph idx="1"/>
          </p:nvPr>
        </p:nvSpPr>
        <p:spPr/>
        <p:txBody>
          <a:bodyPr>
            <a:normAutofit/>
          </a:bodyPr>
          <a:lstStyle/>
          <a:p>
            <a:pPr>
              <a:lnSpc>
                <a:spcPct val="110000"/>
              </a:lnSpc>
              <a:spcBef>
                <a:spcPts val="0"/>
              </a:spcBef>
              <a:spcAft>
                <a:spcPts val="600"/>
              </a:spcAft>
            </a:pPr>
            <a:r>
              <a:rPr lang="en-US" dirty="0"/>
              <a:t>Pre-TED F2400 will not capture this study enrollment unlike all other BMT CTN studies</a:t>
            </a:r>
          </a:p>
          <a:p>
            <a:pPr>
              <a:lnSpc>
                <a:spcPct val="110000"/>
              </a:lnSpc>
              <a:spcBef>
                <a:spcPts val="0"/>
              </a:spcBef>
              <a:spcAft>
                <a:spcPts val="600"/>
              </a:spcAft>
            </a:pPr>
            <a:r>
              <a:rPr lang="en-US" dirty="0"/>
              <a:t>Study Plan – Appendix D is with key data field list</a:t>
            </a:r>
          </a:p>
          <a:p>
            <a:pPr>
              <a:lnSpc>
                <a:spcPct val="110000"/>
              </a:lnSpc>
              <a:spcBef>
                <a:spcPts val="0"/>
              </a:spcBef>
              <a:spcAft>
                <a:spcPts val="600"/>
              </a:spcAft>
            </a:pPr>
            <a:r>
              <a:rPr lang="en-US" dirty="0"/>
              <a:t>CIBMTR standard data reporting should be followed via FN3</a:t>
            </a:r>
          </a:p>
          <a:p>
            <a:pPr>
              <a:lnSpc>
                <a:spcPct val="110000"/>
              </a:lnSpc>
              <a:spcBef>
                <a:spcPts val="0"/>
              </a:spcBef>
              <a:spcAft>
                <a:spcPts val="600"/>
              </a:spcAft>
            </a:pPr>
            <a:r>
              <a:rPr lang="en-US" dirty="0"/>
              <a:t>Questions can be sent to </a:t>
            </a:r>
            <a:r>
              <a:rPr lang="en-US" dirty="0">
                <a:hlinkClick r:id="rId4"/>
              </a:rPr>
              <a:t>kbhavsar@mcw.edu</a:t>
            </a:r>
            <a:r>
              <a:rPr lang="en-US" dirty="0"/>
              <a:t> or </a:t>
            </a:r>
          </a:p>
          <a:p>
            <a:pPr>
              <a:lnSpc>
                <a:spcPct val="110000"/>
              </a:lnSpc>
              <a:spcBef>
                <a:spcPts val="0"/>
              </a:spcBef>
              <a:spcAft>
                <a:spcPts val="600"/>
              </a:spcAft>
            </a:pPr>
            <a:r>
              <a:rPr lang="en-US" dirty="0"/>
              <a:t>via CIBMTR Center Support in Service Now application. Please include study ID# SC 21-07/BMT CTN 2101. </a:t>
            </a:r>
          </a:p>
          <a:p>
            <a:pPr marL="0" indent="0">
              <a:lnSpc>
                <a:spcPct val="110000"/>
              </a:lnSpc>
              <a:spcBef>
                <a:spcPts val="0"/>
              </a:spcBef>
              <a:spcAft>
                <a:spcPts val="600"/>
              </a:spcAft>
              <a:buNone/>
            </a:pPr>
            <a:r>
              <a:rPr lang="en-US" dirty="0"/>
              <a:t>	</a:t>
            </a:r>
            <a:r>
              <a:rPr lang="en-US" dirty="0">
                <a:hlinkClick r:id="rId5"/>
              </a:rPr>
              <a:t>https://nmdp.service-now.com/csm</a:t>
            </a:r>
            <a:r>
              <a:rPr lang="en-US" dirty="0"/>
              <a:t>  </a:t>
            </a:r>
          </a:p>
          <a:p>
            <a:pPr marL="0" indent="0">
              <a:lnSpc>
                <a:spcPct val="110000"/>
              </a:lnSpc>
              <a:spcBef>
                <a:spcPts val="0"/>
              </a:spcBef>
              <a:spcAft>
                <a:spcPts val="600"/>
              </a:spcAft>
              <a:buNone/>
            </a:pPr>
            <a:endParaRPr lang="en-US" dirty="0"/>
          </a:p>
          <a:p>
            <a:pPr>
              <a:lnSpc>
                <a:spcPct val="110000"/>
              </a:lnSpc>
              <a:spcBef>
                <a:spcPts val="0"/>
              </a:spcBef>
              <a:spcAft>
                <a:spcPts val="600"/>
              </a:spcAft>
            </a:pPr>
            <a:endParaRPr lang="en-US" dirty="0"/>
          </a:p>
          <a:p>
            <a:pPr lvl="1">
              <a:lnSpc>
                <a:spcPct val="110000"/>
              </a:lnSpc>
              <a:spcBef>
                <a:spcPts val="0"/>
              </a:spcBef>
              <a:spcAft>
                <a:spcPts val="600"/>
              </a:spcAft>
            </a:pPr>
            <a:endParaRPr lang="en-US" dirty="0"/>
          </a:p>
          <a:p>
            <a:pPr>
              <a:lnSpc>
                <a:spcPct val="110000"/>
              </a:lnSpc>
              <a:spcBef>
                <a:spcPts val="0"/>
              </a:spcBef>
              <a:spcAft>
                <a:spcPts val="600"/>
              </a:spcAft>
            </a:pPr>
            <a:endParaRPr lang="en-US" dirty="0"/>
          </a:p>
        </p:txBody>
      </p:sp>
      <p:sp>
        <p:nvSpPr>
          <p:cNvPr id="4" name="Footer Placeholder 3">
            <a:extLst>
              <a:ext uri="{FF2B5EF4-FFF2-40B4-BE49-F238E27FC236}">
                <a16:creationId xmlns:a16="http://schemas.microsoft.com/office/drawing/2014/main" id="{2364DB50-4B83-40FC-834D-F843F4ADE23C}"/>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555557"/>
              </a:solidFill>
              <a:effectLst/>
              <a:uLnTx/>
              <a:uFillTx/>
              <a:latin typeface="Arial"/>
              <a:ea typeface="+mn-ea"/>
              <a:cs typeface="+mn-cs"/>
            </a:endParaRPr>
          </a:p>
        </p:txBody>
      </p:sp>
      <p:sp>
        <p:nvSpPr>
          <p:cNvPr id="5" name="Slide Number Placeholder 4">
            <a:extLst>
              <a:ext uri="{FF2B5EF4-FFF2-40B4-BE49-F238E27FC236}">
                <a16:creationId xmlns:a16="http://schemas.microsoft.com/office/drawing/2014/main" id="{112C5E82-8DEC-475C-942E-B39BB873BF5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A446DA-D2FC-491E-A26B-6B2D41D55751}" type="slidenum">
              <a:rPr kumimoji="0" lang="en-US" sz="1200" b="0" i="0" u="none" strike="noStrike" kern="1200" cap="none" spc="0" normalizeH="0" baseline="0" noProof="0" smtClean="0">
                <a:ln>
                  <a:noFill/>
                </a:ln>
                <a:solidFill>
                  <a:srgbClr val="555557">
                    <a:tint val="75000"/>
                  </a:srgb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dirty="0">
              <a:ln>
                <a:noFill/>
              </a:ln>
              <a:solidFill>
                <a:srgbClr val="555557">
                  <a:tint val="75000"/>
                </a:srgbClr>
              </a:solidFill>
              <a:effectLst/>
              <a:uLnTx/>
              <a:uFillTx/>
              <a:latin typeface="Arial"/>
              <a:ea typeface="+mn-ea"/>
              <a:cs typeface="+mn-cs"/>
            </a:endParaRPr>
          </a:p>
        </p:txBody>
      </p:sp>
      <p:pic>
        <p:nvPicPr>
          <p:cNvPr id="6" name="CIBMTR 2 &amp; 3">
            <a:hlinkClick r:id="" action="ppaction://media"/>
            <a:extLst>
              <a:ext uri="{FF2B5EF4-FFF2-40B4-BE49-F238E27FC236}">
                <a16:creationId xmlns:a16="http://schemas.microsoft.com/office/drawing/2014/main" id="{60C023F0-FA86-4AC9-A8B5-C2F256EDE04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363200" y="5883276"/>
            <a:ext cx="609600" cy="609600"/>
          </a:xfrm>
          <a:prstGeom prst="rect">
            <a:avLst/>
          </a:prstGeom>
        </p:spPr>
      </p:pic>
    </p:spTree>
    <p:extLst>
      <p:ext uri="{BB962C8B-B14F-4D97-AF65-F5344CB8AC3E}">
        <p14:creationId xmlns:p14="http://schemas.microsoft.com/office/powerpoint/2010/main" val="3241865784"/>
      </p:ext>
    </p:extLst>
  </p:cSld>
  <p:clrMapOvr>
    <a:masterClrMapping/>
  </p:clrMapOvr>
  <mc:AlternateContent xmlns:mc="http://schemas.openxmlformats.org/markup-compatibility/2006" xmlns:p14="http://schemas.microsoft.com/office/powerpoint/2010/main">
    <mc:Choice Requires="p14">
      <p:transition spd="slow" p14:dur="2000" advTm="28575"/>
    </mc:Choice>
    <mc:Fallback xmlns="">
      <p:transition spd="slow" advTm="2857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908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BCE19-3427-412A-9910-F67D194C64AC}"/>
              </a:ext>
            </a:extLst>
          </p:cNvPr>
          <p:cNvSpPr>
            <a:spLocks noGrp="1"/>
          </p:cNvSpPr>
          <p:nvPr>
            <p:ph type="title"/>
          </p:nvPr>
        </p:nvSpPr>
        <p:spPr/>
        <p:txBody>
          <a:bodyPr/>
          <a:lstStyle/>
          <a:p>
            <a:r>
              <a:rPr lang="en-US" dirty="0"/>
              <a:t>CIBMTR Data Reporting 3</a:t>
            </a:r>
          </a:p>
        </p:txBody>
      </p:sp>
      <p:sp>
        <p:nvSpPr>
          <p:cNvPr id="3" name="Content Placeholder 2">
            <a:extLst>
              <a:ext uri="{FF2B5EF4-FFF2-40B4-BE49-F238E27FC236}">
                <a16:creationId xmlns:a16="http://schemas.microsoft.com/office/drawing/2014/main" id="{0FE5BC93-5C6D-4B7D-973C-28EC19AA2154}"/>
              </a:ext>
            </a:extLst>
          </p:cNvPr>
          <p:cNvSpPr>
            <a:spLocks noGrp="1"/>
          </p:cNvSpPr>
          <p:nvPr>
            <p:ph idx="1"/>
          </p:nvPr>
        </p:nvSpPr>
        <p:spPr>
          <a:xfrm>
            <a:off x="672921" y="1320930"/>
            <a:ext cx="10972800" cy="4648200"/>
          </a:xfrm>
        </p:spPr>
        <p:txBody>
          <a:bodyPr>
            <a:normAutofit/>
          </a:bodyPr>
          <a:lstStyle/>
          <a:p>
            <a:pPr marL="0" indent="0">
              <a:lnSpc>
                <a:spcPct val="110000"/>
              </a:lnSpc>
              <a:spcBef>
                <a:spcPts val="0"/>
              </a:spcBef>
              <a:spcAft>
                <a:spcPts val="600"/>
              </a:spcAft>
              <a:buNone/>
            </a:pPr>
            <a:endParaRPr lang="en-US" dirty="0"/>
          </a:p>
          <a:p>
            <a:pPr>
              <a:lnSpc>
                <a:spcPct val="110000"/>
              </a:lnSpc>
              <a:spcBef>
                <a:spcPts val="0"/>
              </a:spcBef>
              <a:spcAft>
                <a:spcPts val="600"/>
              </a:spcAft>
            </a:pPr>
            <a:endParaRPr lang="en-US" dirty="0"/>
          </a:p>
          <a:p>
            <a:pPr lvl="1">
              <a:lnSpc>
                <a:spcPct val="110000"/>
              </a:lnSpc>
              <a:spcBef>
                <a:spcPts val="0"/>
              </a:spcBef>
              <a:spcAft>
                <a:spcPts val="600"/>
              </a:spcAft>
            </a:pPr>
            <a:endParaRPr lang="en-US" dirty="0"/>
          </a:p>
          <a:p>
            <a:pPr>
              <a:lnSpc>
                <a:spcPct val="110000"/>
              </a:lnSpc>
              <a:spcBef>
                <a:spcPts val="0"/>
              </a:spcBef>
              <a:spcAft>
                <a:spcPts val="600"/>
              </a:spcAft>
            </a:pPr>
            <a:endParaRPr lang="en-US" dirty="0"/>
          </a:p>
        </p:txBody>
      </p:sp>
      <p:sp>
        <p:nvSpPr>
          <p:cNvPr id="4" name="Footer Placeholder 3">
            <a:extLst>
              <a:ext uri="{FF2B5EF4-FFF2-40B4-BE49-F238E27FC236}">
                <a16:creationId xmlns:a16="http://schemas.microsoft.com/office/drawing/2014/main" id="{2364DB50-4B83-40FC-834D-F843F4ADE23C}"/>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555557"/>
              </a:solidFill>
              <a:effectLst/>
              <a:uLnTx/>
              <a:uFillTx/>
              <a:latin typeface="Arial"/>
              <a:ea typeface="+mn-ea"/>
              <a:cs typeface="+mn-cs"/>
            </a:endParaRPr>
          </a:p>
        </p:txBody>
      </p:sp>
      <p:sp>
        <p:nvSpPr>
          <p:cNvPr id="5" name="Slide Number Placeholder 4">
            <a:extLst>
              <a:ext uri="{FF2B5EF4-FFF2-40B4-BE49-F238E27FC236}">
                <a16:creationId xmlns:a16="http://schemas.microsoft.com/office/drawing/2014/main" id="{112C5E82-8DEC-475C-942E-B39BB873BF5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A446DA-D2FC-491E-A26B-6B2D41D55751}" type="slidenum">
              <a:rPr kumimoji="0" lang="en-US" sz="1200" b="0" i="0" u="none" strike="noStrike" kern="1200" cap="none" spc="0" normalizeH="0" baseline="0" noProof="0" smtClean="0">
                <a:ln>
                  <a:noFill/>
                </a:ln>
                <a:solidFill>
                  <a:srgbClr val="555557">
                    <a:tint val="75000"/>
                  </a:srgb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dirty="0">
              <a:ln>
                <a:noFill/>
              </a:ln>
              <a:solidFill>
                <a:srgbClr val="555557">
                  <a:tint val="75000"/>
                </a:srgbClr>
              </a:solidFill>
              <a:effectLst/>
              <a:uLnTx/>
              <a:uFillTx/>
              <a:latin typeface="Arial"/>
              <a:ea typeface="+mn-ea"/>
              <a:cs typeface="+mn-cs"/>
            </a:endParaRPr>
          </a:p>
        </p:txBody>
      </p:sp>
      <p:pic>
        <p:nvPicPr>
          <p:cNvPr id="8" name="Picture 7">
            <a:extLst>
              <a:ext uri="{FF2B5EF4-FFF2-40B4-BE49-F238E27FC236}">
                <a16:creationId xmlns:a16="http://schemas.microsoft.com/office/drawing/2014/main" id="{65BBD009-C5D2-4055-9FFE-ADE6ED2447C5}"/>
              </a:ext>
            </a:extLst>
          </p:cNvPr>
          <p:cNvPicPr>
            <a:picLocks noChangeAspect="1"/>
          </p:cNvPicPr>
          <p:nvPr/>
        </p:nvPicPr>
        <p:blipFill>
          <a:blip r:embed="rId2"/>
          <a:stretch>
            <a:fillRect/>
          </a:stretch>
        </p:blipFill>
        <p:spPr>
          <a:xfrm>
            <a:off x="762000" y="1663830"/>
            <a:ext cx="10972800" cy="3962400"/>
          </a:xfrm>
          <a:prstGeom prst="rect">
            <a:avLst/>
          </a:prstGeom>
          <a:noFill/>
        </p:spPr>
      </p:pic>
    </p:spTree>
    <p:extLst>
      <p:ext uri="{BB962C8B-B14F-4D97-AF65-F5344CB8AC3E}">
        <p14:creationId xmlns:p14="http://schemas.microsoft.com/office/powerpoint/2010/main" val="1328676463"/>
      </p:ext>
    </p:extLst>
  </p:cSld>
  <p:clrMapOvr>
    <a:masterClrMapping/>
  </p:clrMapOvr>
  <mc:AlternateContent xmlns:mc="http://schemas.openxmlformats.org/markup-compatibility/2006" xmlns:p14="http://schemas.microsoft.com/office/powerpoint/2010/main">
    <mc:Choice Requires="p14">
      <p:transition spd="slow" p14:dur="2000" advTm="28575"/>
    </mc:Choice>
    <mc:Fallback xmlns="">
      <p:transition spd="slow" advTm="28575"/>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BCE19-3427-412A-9910-F67D194C64AC}"/>
              </a:ext>
            </a:extLst>
          </p:cNvPr>
          <p:cNvSpPr>
            <a:spLocks noGrp="1"/>
          </p:cNvSpPr>
          <p:nvPr>
            <p:ph type="title"/>
          </p:nvPr>
        </p:nvSpPr>
        <p:spPr>
          <a:xfrm>
            <a:off x="609600" y="152400"/>
            <a:ext cx="10972800" cy="1143000"/>
          </a:xfrm>
        </p:spPr>
        <p:txBody>
          <a:bodyPr anchor="b">
            <a:normAutofit/>
          </a:bodyPr>
          <a:lstStyle/>
          <a:p>
            <a:r>
              <a:rPr lang="en-US" dirty="0"/>
              <a:t>Contact </a:t>
            </a:r>
          </a:p>
        </p:txBody>
      </p:sp>
      <p:sp>
        <p:nvSpPr>
          <p:cNvPr id="14" name="Footer Placeholder 3">
            <a:extLst>
              <a:ext uri="{FF2B5EF4-FFF2-40B4-BE49-F238E27FC236}">
                <a16:creationId xmlns:a16="http://schemas.microsoft.com/office/drawing/2014/main" id="{D14840BF-5D06-456D-9B30-7B3482771E5D}"/>
              </a:ext>
            </a:extLst>
          </p:cNvPr>
          <p:cNvSpPr>
            <a:spLocks noGrp="1"/>
          </p:cNvSpPr>
          <p:nvPr>
            <p:ph type="ftr" sz="quarter" idx="11"/>
          </p:nvPr>
        </p:nvSpPr>
        <p:spPr>
          <a:xfrm>
            <a:off x="4165600" y="6356351"/>
            <a:ext cx="6705600" cy="365125"/>
          </a:xfrm>
        </p:spPr>
        <p:txBody>
          <a:bodyPr/>
          <a:lstStyle/>
          <a:p>
            <a:endParaRPr lang="en-US">
              <a:solidFill>
                <a:srgbClr val="555557"/>
              </a:solidFill>
            </a:endParaRPr>
          </a:p>
        </p:txBody>
      </p:sp>
      <p:sp>
        <p:nvSpPr>
          <p:cNvPr id="5" name="Slide Number Placeholder 4">
            <a:extLst>
              <a:ext uri="{FF2B5EF4-FFF2-40B4-BE49-F238E27FC236}">
                <a16:creationId xmlns:a16="http://schemas.microsoft.com/office/drawing/2014/main" id="{112C5E82-8DEC-475C-942E-B39BB873BF5A}"/>
              </a:ext>
            </a:extLst>
          </p:cNvPr>
          <p:cNvSpPr>
            <a:spLocks noGrp="1"/>
          </p:cNvSpPr>
          <p:nvPr>
            <p:ph type="sldNum" sz="quarter" idx="12"/>
          </p:nvPr>
        </p:nvSpPr>
        <p:spPr>
          <a:xfrm>
            <a:off x="10972800" y="6356351"/>
            <a:ext cx="609600" cy="365125"/>
          </a:xfrm>
        </p:spPr>
        <p:txBody>
          <a:bodyPr anchor="ctr">
            <a:normAutofit/>
          </a:bodyPr>
          <a:lstStyle/>
          <a:p>
            <a:pPr>
              <a:spcAft>
                <a:spcPts val="600"/>
              </a:spcAft>
            </a:pPr>
            <a:fld id="{23A446DA-D2FC-491E-A26B-6B2D41D55751}" type="slidenum">
              <a:rPr lang="en-US" smtClean="0">
                <a:solidFill>
                  <a:srgbClr val="555557">
                    <a:tint val="75000"/>
                  </a:srgbClr>
                </a:solidFill>
              </a:rPr>
              <a:pPr>
                <a:spcAft>
                  <a:spcPts val="600"/>
                </a:spcAft>
              </a:pPr>
              <a:t>26</a:t>
            </a:fld>
            <a:endParaRPr lang="en-US">
              <a:solidFill>
                <a:srgbClr val="555557">
                  <a:tint val="75000"/>
                </a:srgbClr>
              </a:solidFill>
            </a:endParaRPr>
          </a:p>
        </p:txBody>
      </p:sp>
      <p:graphicFrame>
        <p:nvGraphicFramePr>
          <p:cNvPr id="9" name="Table 8">
            <a:extLst>
              <a:ext uri="{FF2B5EF4-FFF2-40B4-BE49-F238E27FC236}">
                <a16:creationId xmlns:a16="http://schemas.microsoft.com/office/drawing/2014/main" id="{F808A52D-B13D-4645-B62D-75A8AFCD49D8}"/>
              </a:ext>
            </a:extLst>
          </p:cNvPr>
          <p:cNvGraphicFramePr>
            <a:graphicFrameLocks noGrp="1"/>
          </p:cNvGraphicFramePr>
          <p:nvPr/>
        </p:nvGraphicFramePr>
        <p:xfrm>
          <a:off x="705735" y="1371601"/>
          <a:ext cx="10780531" cy="4648204"/>
        </p:xfrm>
        <a:graphic>
          <a:graphicData uri="http://schemas.openxmlformats.org/drawingml/2006/table">
            <a:tbl>
              <a:tblPr firstRow="1" firstCol="1" bandRow="1">
                <a:tableStyleId>{5C22544A-7EE6-4342-B048-85BDC9FD1C3A}</a:tableStyleId>
              </a:tblPr>
              <a:tblGrid>
                <a:gridCol w="3512848">
                  <a:extLst>
                    <a:ext uri="{9D8B030D-6E8A-4147-A177-3AD203B41FA5}">
                      <a16:colId xmlns:a16="http://schemas.microsoft.com/office/drawing/2014/main" val="1710357528"/>
                    </a:ext>
                  </a:extLst>
                </a:gridCol>
                <a:gridCol w="7267683">
                  <a:extLst>
                    <a:ext uri="{9D8B030D-6E8A-4147-A177-3AD203B41FA5}">
                      <a16:colId xmlns:a16="http://schemas.microsoft.com/office/drawing/2014/main" val="2909127155"/>
                    </a:ext>
                  </a:extLst>
                </a:gridCol>
              </a:tblGrid>
              <a:tr h="484710">
                <a:tc>
                  <a:txBody>
                    <a:bodyPr/>
                    <a:lstStyle/>
                    <a:p>
                      <a:pPr marL="0" marR="126365" indent="0" algn="l">
                        <a:lnSpc>
                          <a:spcPct val="112000"/>
                        </a:lnSpc>
                        <a:spcBef>
                          <a:spcPts val="0"/>
                        </a:spcBef>
                        <a:spcAft>
                          <a:spcPts val="0"/>
                        </a:spcAft>
                      </a:pPr>
                      <a:r>
                        <a:rPr lang="en-US" sz="2500">
                          <a:effectLst/>
                        </a:rPr>
                        <a:t>Task</a:t>
                      </a:r>
                      <a:endParaRPr lang="en-US" sz="25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158873" marR="158873" marT="0" marB="0" anchor="ctr"/>
                </a:tc>
                <a:tc>
                  <a:txBody>
                    <a:bodyPr/>
                    <a:lstStyle/>
                    <a:p>
                      <a:pPr marL="0" marR="126365" indent="0" algn="l">
                        <a:lnSpc>
                          <a:spcPct val="112000"/>
                        </a:lnSpc>
                        <a:spcBef>
                          <a:spcPts val="0"/>
                        </a:spcBef>
                        <a:spcAft>
                          <a:spcPts val="0"/>
                        </a:spcAft>
                      </a:pPr>
                      <a:r>
                        <a:rPr lang="en-US" sz="2500">
                          <a:effectLst/>
                        </a:rPr>
                        <a:t>Contact Information</a:t>
                      </a:r>
                      <a:endParaRPr lang="en-US" sz="25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158873" marR="158873" marT="0" marB="0" anchor="ctr"/>
                </a:tc>
                <a:extLst>
                  <a:ext uri="{0D108BD9-81ED-4DB2-BD59-A6C34878D82A}">
                    <a16:rowId xmlns:a16="http://schemas.microsoft.com/office/drawing/2014/main" val="2806518418"/>
                  </a:ext>
                </a:extLst>
              </a:tr>
              <a:tr h="919696">
                <a:tc>
                  <a:txBody>
                    <a:bodyPr/>
                    <a:lstStyle/>
                    <a:p>
                      <a:pPr marL="0" marR="126365" indent="0" algn="l">
                        <a:lnSpc>
                          <a:spcPct val="112000"/>
                        </a:lnSpc>
                        <a:spcBef>
                          <a:spcPts val="0"/>
                        </a:spcBef>
                        <a:spcAft>
                          <a:spcPts val="0"/>
                        </a:spcAft>
                      </a:pPr>
                      <a:r>
                        <a:rPr lang="en-US" sz="2500" dirty="0">
                          <a:effectLst/>
                        </a:rPr>
                        <a:t>Protocol Coordination</a:t>
                      </a:r>
                      <a:endParaRPr lang="en-US" sz="25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158873" marR="158873" marT="0" marB="0" anchor="ctr"/>
                </a:tc>
                <a:tc>
                  <a:txBody>
                    <a:bodyPr/>
                    <a:lstStyle/>
                    <a:p>
                      <a:pPr marL="0" marR="126365" indent="0" algn="l">
                        <a:lnSpc>
                          <a:spcPct val="112000"/>
                        </a:lnSpc>
                        <a:spcBef>
                          <a:spcPts val="0"/>
                        </a:spcBef>
                        <a:spcAft>
                          <a:spcPts val="0"/>
                        </a:spcAft>
                      </a:pPr>
                      <a:r>
                        <a:rPr lang="en-US" sz="2500">
                          <a:effectLst/>
                        </a:rPr>
                        <a:t>Dinma Ahaiwe (</a:t>
                      </a:r>
                      <a:r>
                        <a:rPr lang="en-US" sz="2500" u="sng">
                          <a:effectLst/>
                          <a:hlinkClick r:id="rId5"/>
                        </a:rPr>
                        <a:t>bmtctn2101@emmes.com</a:t>
                      </a:r>
                      <a:r>
                        <a:rPr lang="en-US" sz="2500">
                          <a:effectLst/>
                        </a:rPr>
                        <a:t>) </a:t>
                      </a:r>
                      <a:endParaRPr lang="en-US" sz="25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158873" marR="158873" marT="0" marB="0" anchor="ctr"/>
                </a:tc>
                <a:extLst>
                  <a:ext uri="{0D108BD9-81ED-4DB2-BD59-A6C34878D82A}">
                    <a16:rowId xmlns:a16="http://schemas.microsoft.com/office/drawing/2014/main" val="1218880904"/>
                  </a:ext>
                </a:extLst>
              </a:tr>
              <a:tr h="919696">
                <a:tc>
                  <a:txBody>
                    <a:bodyPr/>
                    <a:lstStyle/>
                    <a:p>
                      <a:pPr marL="0" marR="126365" indent="0" algn="l">
                        <a:lnSpc>
                          <a:spcPct val="112000"/>
                        </a:lnSpc>
                        <a:spcBef>
                          <a:spcPts val="0"/>
                        </a:spcBef>
                        <a:spcAft>
                          <a:spcPts val="0"/>
                        </a:spcAft>
                      </a:pPr>
                      <a:r>
                        <a:rPr lang="en-US" sz="2500" dirty="0">
                          <a:effectLst/>
                        </a:rPr>
                        <a:t>Advantage eClinical and </a:t>
                      </a:r>
                      <a:r>
                        <a:rPr lang="en-US" sz="2500" dirty="0" err="1">
                          <a:effectLst/>
                        </a:rPr>
                        <a:t>GlobalTrace</a:t>
                      </a:r>
                      <a:endParaRPr lang="en-US" sz="25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158873" marR="158873" marT="0" marB="0" anchor="ctr"/>
                </a:tc>
                <a:tc>
                  <a:txBody>
                    <a:bodyPr/>
                    <a:lstStyle/>
                    <a:p>
                      <a:pPr marL="0" marR="126365" indent="0" algn="l">
                        <a:lnSpc>
                          <a:spcPct val="112000"/>
                        </a:lnSpc>
                        <a:spcBef>
                          <a:spcPts val="0"/>
                        </a:spcBef>
                        <a:spcAft>
                          <a:spcPts val="0"/>
                        </a:spcAft>
                      </a:pPr>
                      <a:r>
                        <a:rPr lang="en-US" sz="2500">
                          <a:effectLst/>
                        </a:rPr>
                        <a:t>Brittainy North (</a:t>
                      </a:r>
                      <a:r>
                        <a:rPr lang="en-US" sz="2500" u="sng">
                          <a:effectLst/>
                          <a:hlinkClick r:id="rId5"/>
                        </a:rPr>
                        <a:t>bmtctn2101@emmes.com</a:t>
                      </a:r>
                      <a:r>
                        <a:rPr lang="en-US" sz="2500" u="sng">
                          <a:effectLst/>
                        </a:rPr>
                        <a:t>)</a:t>
                      </a:r>
                      <a:endParaRPr lang="en-US" sz="25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158873" marR="158873" marT="0" marB="0" anchor="ctr"/>
                </a:tc>
                <a:extLst>
                  <a:ext uri="{0D108BD9-81ED-4DB2-BD59-A6C34878D82A}">
                    <a16:rowId xmlns:a16="http://schemas.microsoft.com/office/drawing/2014/main" val="1475142077"/>
                  </a:ext>
                </a:extLst>
              </a:tr>
              <a:tr h="484710">
                <a:tc>
                  <a:txBody>
                    <a:bodyPr/>
                    <a:lstStyle/>
                    <a:p>
                      <a:pPr marL="0" marR="126365" indent="0" algn="l">
                        <a:lnSpc>
                          <a:spcPct val="112000"/>
                        </a:lnSpc>
                        <a:spcBef>
                          <a:spcPts val="0"/>
                        </a:spcBef>
                        <a:spcAft>
                          <a:spcPts val="0"/>
                        </a:spcAft>
                      </a:pPr>
                      <a:r>
                        <a:rPr lang="en-US" sz="2500" dirty="0">
                          <a:effectLst/>
                        </a:rPr>
                        <a:t>Informed Consent </a:t>
                      </a:r>
                      <a:endParaRPr lang="en-US" sz="25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158873" marR="158873" marT="0" marB="0" anchor="ctr"/>
                </a:tc>
                <a:tc>
                  <a:txBody>
                    <a:bodyPr/>
                    <a:lstStyle/>
                    <a:p>
                      <a:pPr marL="0" marR="126365" indent="0" algn="l">
                        <a:lnSpc>
                          <a:spcPct val="112000"/>
                        </a:lnSpc>
                        <a:spcBef>
                          <a:spcPts val="0"/>
                        </a:spcBef>
                        <a:spcAft>
                          <a:spcPts val="0"/>
                        </a:spcAft>
                      </a:pPr>
                      <a:r>
                        <a:rPr lang="en-US" sz="2500">
                          <a:effectLst/>
                        </a:rPr>
                        <a:t>Ashley Spahn (</a:t>
                      </a:r>
                      <a:r>
                        <a:rPr lang="en-US" sz="2500" u="sng">
                          <a:effectLst/>
                          <a:hlinkClick r:id="rId6"/>
                        </a:rPr>
                        <a:t>RepositoryIRB@NMDP.org</a:t>
                      </a:r>
                      <a:r>
                        <a:rPr lang="en-US" sz="2500">
                          <a:effectLst/>
                        </a:rPr>
                        <a:t>) </a:t>
                      </a:r>
                      <a:endParaRPr lang="en-US" sz="25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158873" marR="158873" marT="0" marB="0" anchor="ctr"/>
                </a:tc>
                <a:extLst>
                  <a:ext uri="{0D108BD9-81ED-4DB2-BD59-A6C34878D82A}">
                    <a16:rowId xmlns:a16="http://schemas.microsoft.com/office/drawing/2014/main" val="1936621652"/>
                  </a:ext>
                </a:extLst>
              </a:tr>
              <a:tr h="919696">
                <a:tc>
                  <a:txBody>
                    <a:bodyPr/>
                    <a:lstStyle/>
                    <a:p>
                      <a:pPr marL="0" marR="126365" indent="0" algn="l">
                        <a:lnSpc>
                          <a:spcPct val="112000"/>
                        </a:lnSpc>
                        <a:spcBef>
                          <a:spcPts val="0"/>
                        </a:spcBef>
                        <a:spcAft>
                          <a:spcPts val="0"/>
                        </a:spcAft>
                      </a:pPr>
                      <a:r>
                        <a:rPr lang="en-US" sz="2500">
                          <a:effectLst/>
                        </a:rPr>
                        <a:t>Specimen Submission </a:t>
                      </a:r>
                      <a:endParaRPr lang="en-US" sz="25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158873" marR="158873" marT="0" marB="0" anchor="ctr"/>
                </a:tc>
                <a:tc>
                  <a:txBody>
                    <a:bodyPr/>
                    <a:lstStyle/>
                    <a:p>
                      <a:pPr marL="0" marR="126365" indent="0" algn="l">
                        <a:lnSpc>
                          <a:spcPct val="112000"/>
                        </a:lnSpc>
                        <a:spcBef>
                          <a:spcPts val="0"/>
                        </a:spcBef>
                        <a:spcAft>
                          <a:spcPts val="0"/>
                        </a:spcAft>
                      </a:pPr>
                      <a:r>
                        <a:rPr lang="en-US" sz="2500">
                          <a:effectLst/>
                        </a:rPr>
                        <a:t>Stephanie Waldvogel (</a:t>
                      </a:r>
                      <a:r>
                        <a:rPr lang="en-US" sz="2500" u="sng">
                          <a:effectLst/>
                          <a:hlinkClick r:id="rId7"/>
                        </a:rPr>
                        <a:t>swaldvog@nmdp.org</a:t>
                      </a:r>
                      <a:r>
                        <a:rPr lang="en-US" sz="2500">
                          <a:effectLst/>
                        </a:rPr>
                        <a:t>)</a:t>
                      </a:r>
                      <a:endParaRPr lang="en-US" sz="25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158873" marR="158873" marT="0" marB="0" anchor="ctr"/>
                </a:tc>
                <a:extLst>
                  <a:ext uri="{0D108BD9-81ED-4DB2-BD59-A6C34878D82A}">
                    <a16:rowId xmlns:a16="http://schemas.microsoft.com/office/drawing/2014/main" val="3132979502"/>
                  </a:ext>
                </a:extLst>
              </a:tr>
              <a:tr h="919696">
                <a:tc>
                  <a:txBody>
                    <a:bodyPr/>
                    <a:lstStyle/>
                    <a:p>
                      <a:pPr marL="0" marR="126365" indent="0" algn="l">
                        <a:lnSpc>
                          <a:spcPct val="112000"/>
                        </a:lnSpc>
                        <a:spcBef>
                          <a:spcPts val="0"/>
                        </a:spcBef>
                        <a:spcAft>
                          <a:spcPts val="0"/>
                        </a:spcAft>
                      </a:pPr>
                      <a:r>
                        <a:rPr lang="en-US" sz="2500">
                          <a:effectLst/>
                        </a:rPr>
                        <a:t>CIBMTR Data Reporting</a:t>
                      </a:r>
                      <a:endParaRPr lang="en-US" sz="25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158873" marR="158873" marT="0" marB="0" anchor="ctr"/>
                </a:tc>
                <a:tc>
                  <a:txBody>
                    <a:bodyPr/>
                    <a:lstStyle/>
                    <a:p>
                      <a:pPr marL="0" marR="126365" indent="0" algn="l">
                        <a:lnSpc>
                          <a:spcPct val="112000"/>
                        </a:lnSpc>
                        <a:spcBef>
                          <a:spcPts val="0"/>
                        </a:spcBef>
                        <a:spcAft>
                          <a:spcPts val="0"/>
                        </a:spcAft>
                      </a:pPr>
                      <a:r>
                        <a:rPr lang="en-US" sz="2500" dirty="0">
                          <a:effectLst/>
                        </a:rPr>
                        <a:t>Kavita Bhavsar (</a:t>
                      </a:r>
                      <a:r>
                        <a:rPr lang="en-US" sz="2500" u="sng" dirty="0">
                          <a:effectLst/>
                          <a:hlinkClick r:id="rId8"/>
                        </a:rPr>
                        <a:t>kbhavsar@mcw.edu</a:t>
                      </a:r>
                      <a:r>
                        <a:rPr lang="en-US" sz="2500" dirty="0">
                          <a:effectLst/>
                        </a:rPr>
                        <a:t>)</a:t>
                      </a:r>
                      <a:endParaRPr lang="en-US" sz="25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158873" marR="158873" marT="0" marB="0" anchor="ctr"/>
                </a:tc>
                <a:extLst>
                  <a:ext uri="{0D108BD9-81ED-4DB2-BD59-A6C34878D82A}">
                    <a16:rowId xmlns:a16="http://schemas.microsoft.com/office/drawing/2014/main" val="581124021"/>
                  </a:ext>
                </a:extLst>
              </a:tr>
            </a:tbl>
          </a:graphicData>
        </a:graphic>
      </p:graphicFrame>
      <p:pic>
        <p:nvPicPr>
          <p:cNvPr id="8" name="Audio 7">
            <a:hlinkClick r:id="" action="ppaction://media"/>
            <a:extLst>
              <a:ext uri="{FF2B5EF4-FFF2-40B4-BE49-F238E27FC236}">
                <a16:creationId xmlns:a16="http://schemas.microsoft.com/office/drawing/2014/main" id="{9A718F27-AAC4-BF43-B54D-1E0DCED4D695}"/>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027087979"/>
      </p:ext>
    </p:extLst>
  </p:cSld>
  <p:clrMapOvr>
    <a:masterClrMapping/>
  </p:clrMapOvr>
  <mc:AlternateContent xmlns:mc="http://schemas.openxmlformats.org/markup-compatibility/2006" xmlns:p14="http://schemas.microsoft.com/office/powerpoint/2010/main">
    <mc:Choice Requires="p14">
      <p:transition spd="slow" p14:dur="2000" advTm="13446"/>
    </mc:Choice>
    <mc:Fallback xmlns="">
      <p:transition spd="slow" advTm="134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412CE9-3320-4976-8CCE-99122451D078}"/>
              </a:ext>
            </a:extLst>
          </p:cNvPr>
          <p:cNvSpPr>
            <a:spLocks noGrp="1"/>
          </p:cNvSpPr>
          <p:nvPr>
            <p:ph type="title"/>
          </p:nvPr>
        </p:nvSpPr>
        <p:spPr/>
        <p:txBody>
          <a:bodyPr/>
          <a:lstStyle/>
          <a:p>
            <a:r>
              <a:rPr lang="en-US" dirty="0"/>
              <a:t>Hypotheses</a:t>
            </a:r>
          </a:p>
        </p:txBody>
      </p:sp>
      <p:sp>
        <p:nvSpPr>
          <p:cNvPr id="3" name="Content Placeholder 2">
            <a:extLst>
              <a:ext uri="{FF2B5EF4-FFF2-40B4-BE49-F238E27FC236}">
                <a16:creationId xmlns:a16="http://schemas.microsoft.com/office/drawing/2014/main" id="{A9EEF307-F759-43B9-BA6A-4CB54071EEFB}"/>
              </a:ext>
            </a:extLst>
          </p:cNvPr>
          <p:cNvSpPr>
            <a:spLocks noGrp="1"/>
          </p:cNvSpPr>
          <p:nvPr>
            <p:ph idx="1"/>
          </p:nvPr>
        </p:nvSpPr>
        <p:spPr>
          <a:xfrm>
            <a:off x="609600" y="1371601"/>
            <a:ext cx="10261600" cy="4648200"/>
          </a:xfrm>
        </p:spPr>
        <p:txBody>
          <a:bodyPr/>
          <a:lstStyle/>
          <a:p>
            <a:r>
              <a:rPr lang="en-US" dirty="0"/>
              <a:t>SARS-CoV-2 vaccines will be safe and immunogenic in 40 – 60% of patients vaccinated in the 1</a:t>
            </a:r>
            <a:r>
              <a:rPr lang="en-US" baseline="30000" dirty="0"/>
              <a:t>st</a:t>
            </a:r>
            <a:r>
              <a:rPr lang="en-US" dirty="0"/>
              <a:t> year post HCT/CAR-T infusion</a:t>
            </a:r>
          </a:p>
          <a:p>
            <a:pPr marL="0" indent="0">
              <a:buNone/>
            </a:pPr>
            <a:endParaRPr lang="en-US" dirty="0"/>
          </a:p>
          <a:p>
            <a:r>
              <a:rPr lang="en-US" dirty="0"/>
              <a:t>Immunogenicity will be higher in patients receiving vaccination between 6 and 12 months after HCT/CAR-T compared to &lt;6 months after HCT/CAR-T</a:t>
            </a:r>
          </a:p>
        </p:txBody>
      </p:sp>
      <p:sp>
        <p:nvSpPr>
          <p:cNvPr id="4" name="Footer Placeholder 3">
            <a:extLst>
              <a:ext uri="{FF2B5EF4-FFF2-40B4-BE49-F238E27FC236}">
                <a16:creationId xmlns:a16="http://schemas.microsoft.com/office/drawing/2014/main" id="{A0001929-D4C0-44C9-A8EC-62FF25973234}"/>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618CD0F7-DC5A-46D8-ABD7-B22DA50225FE}"/>
              </a:ext>
            </a:extLst>
          </p:cNvPr>
          <p:cNvSpPr>
            <a:spLocks noGrp="1"/>
          </p:cNvSpPr>
          <p:nvPr>
            <p:ph type="sldNum" sz="quarter" idx="12"/>
          </p:nvPr>
        </p:nvSpPr>
        <p:spPr/>
        <p:txBody>
          <a:bodyPr/>
          <a:lstStyle/>
          <a:p>
            <a:fld id="{23A446DA-D2FC-491E-A26B-6B2D41D55751}" type="slidenum">
              <a:rPr lang="en-US" smtClean="0"/>
              <a:pPr/>
              <a:t>3</a:t>
            </a:fld>
            <a:endParaRPr lang="en-US" dirty="0"/>
          </a:p>
        </p:txBody>
      </p:sp>
      <p:pic>
        <p:nvPicPr>
          <p:cNvPr id="6" name="Audio 5">
            <a:hlinkClick r:id="" action="ppaction://media"/>
            <a:extLst>
              <a:ext uri="{FF2B5EF4-FFF2-40B4-BE49-F238E27FC236}">
                <a16:creationId xmlns:a16="http://schemas.microsoft.com/office/drawing/2014/main" id="{A07F36FB-BAFB-4E00-81AD-1AB6F6C0AF1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218902831"/>
      </p:ext>
    </p:extLst>
  </p:cSld>
  <p:clrMapOvr>
    <a:masterClrMapping/>
  </p:clrMapOvr>
  <mc:AlternateContent xmlns:mc="http://schemas.openxmlformats.org/markup-compatibility/2006" xmlns:p14="http://schemas.microsoft.com/office/powerpoint/2010/main">
    <mc:Choice Requires="p14">
      <p:transition spd="slow" p14:dur="2000" advTm="29682"/>
    </mc:Choice>
    <mc:Fallback xmlns="">
      <p:transition spd="slow" advTm="296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1548E6-4DC5-41B9-9150-41BA089F3145}"/>
              </a:ext>
            </a:extLst>
          </p:cNvPr>
          <p:cNvSpPr>
            <a:spLocks noGrp="1"/>
          </p:cNvSpPr>
          <p:nvPr>
            <p:ph type="title"/>
          </p:nvPr>
        </p:nvSpPr>
        <p:spPr/>
        <p:txBody>
          <a:bodyPr/>
          <a:lstStyle/>
          <a:p>
            <a:r>
              <a:rPr lang="en-US" dirty="0"/>
              <a:t>Study Overview</a:t>
            </a:r>
          </a:p>
        </p:txBody>
      </p:sp>
      <p:sp>
        <p:nvSpPr>
          <p:cNvPr id="3" name="Content Placeholder 2">
            <a:extLst>
              <a:ext uri="{FF2B5EF4-FFF2-40B4-BE49-F238E27FC236}">
                <a16:creationId xmlns:a16="http://schemas.microsoft.com/office/drawing/2014/main" id="{1215BBC1-4A2C-40EC-A439-DCF909697A23}"/>
              </a:ext>
            </a:extLst>
          </p:cNvPr>
          <p:cNvSpPr>
            <a:spLocks noGrp="1"/>
          </p:cNvSpPr>
          <p:nvPr>
            <p:ph idx="1"/>
          </p:nvPr>
        </p:nvSpPr>
        <p:spPr>
          <a:xfrm>
            <a:off x="609600" y="1371601"/>
            <a:ext cx="10972800" cy="1523999"/>
          </a:xfrm>
        </p:spPr>
        <p:txBody>
          <a:bodyPr>
            <a:normAutofit/>
          </a:bodyPr>
          <a:lstStyle/>
          <a:p>
            <a:r>
              <a:rPr lang="en-US" u="sng" dirty="0"/>
              <a:t>Observational Study </a:t>
            </a:r>
            <a:r>
              <a:rPr lang="en-US" dirty="0"/>
              <a:t>of HCT/CAR-T recipients receiving a COVID vaccine as part of SOC</a:t>
            </a:r>
          </a:p>
          <a:p>
            <a:pPr marL="0" indent="0">
              <a:buNone/>
            </a:pPr>
            <a:endParaRPr lang="en-US" dirty="0"/>
          </a:p>
        </p:txBody>
      </p:sp>
      <p:sp>
        <p:nvSpPr>
          <p:cNvPr id="4" name="Footer Placeholder 3">
            <a:extLst>
              <a:ext uri="{FF2B5EF4-FFF2-40B4-BE49-F238E27FC236}">
                <a16:creationId xmlns:a16="http://schemas.microsoft.com/office/drawing/2014/main" id="{BD0197C1-E5E5-418C-BBCF-D2957B044163}"/>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555557"/>
              </a:solidFill>
              <a:effectLst/>
              <a:uLnTx/>
              <a:uFillTx/>
              <a:latin typeface="Arial"/>
              <a:ea typeface="+mn-ea"/>
              <a:cs typeface="+mn-cs"/>
            </a:endParaRPr>
          </a:p>
        </p:txBody>
      </p:sp>
      <p:sp>
        <p:nvSpPr>
          <p:cNvPr id="5" name="Slide Number Placeholder 4">
            <a:extLst>
              <a:ext uri="{FF2B5EF4-FFF2-40B4-BE49-F238E27FC236}">
                <a16:creationId xmlns:a16="http://schemas.microsoft.com/office/drawing/2014/main" id="{10F9F036-2700-4B2E-885F-48EE4096737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A446DA-D2FC-491E-A26B-6B2D41D55751}" type="slidenum">
              <a:rPr kumimoji="0" lang="en-US" sz="1200" b="0" i="0" u="none" strike="noStrike" kern="1200" cap="none" spc="0" normalizeH="0" baseline="0" noProof="0" smtClean="0">
                <a:ln>
                  <a:noFill/>
                </a:ln>
                <a:solidFill>
                  <a:srgbClr val="555557">
                    <a:tint val="75000"/>
                  </a:srgb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srgbClr val="555557">
                  <a:tint val="75000"/>
                </a:srgbClr>
              </a:solidFill>
              <a:effectLst/>
              <a:uLnTx/>
              <a:uFillTx/>
              <a:latin typeface="Arial"/>
              <a:ea typeface="+mn-ea"/>
              <a:cs typeface="+mn-cs"/>
            </a:endParaRPr>
          </a:p>
        </p:txBody>
      </p:sp>
      <p:sp>
        <p:nvSpPr>
          <p:cNvPr id="6" name="TextBox 5">
            <a:extLst>
              <a:ext uri="{FF2B5EF4-FFF2-40B4-BE49-F238E27FC236}">
                <a16:creationId xmlns:a16="http://schemas.microsoft.com/office/drawing/2014/main" id="{BE0A7952-16C9-4B99-AAC0-234931A6A9CE}"/>
              </a:ext>
            </a:extLst>
          </p:cNvPr>
          <p:cNvSpPr txBox="1"/>
          <p:nvPr/>
        </p:nvSpPr>
        <p:spPr>
          <a:xfrm>
            <a:off x="1143000" y="2362200"/>
            <a:ext cx="5181600" cy="3170099"/>
          </a:xfrm>
          <a:prstGeom prst="rect">
            <a:avLst/>
          </a:prstGeom>
          <a:noFill/>
          <a:ln>
            <a:solidFill>
              <a:schemeClr val="accent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sng" strike="noStrike" kern="1200" cap="none" spc="0" normalizeH="0" baseline="0" noProof="0" dirty="0">
                <a:ln>
                  <a:noFill/>
                </a:ln>
                <a:solidFill>
                  <a:srgbClr val="555557"/>
                </a:solidFill>
                <a:effectLst/>
                <a:uLnTx/>
                <a:uFillTx/>
                <a:latin typeface="Arial"/>
                <a:ea typeface="+mn-ea"/>
                <a:cs typeface="+mn-cs"/>
              </a:rPr>
              <a:t>Inclusion Criteria</a:t>
            </a:r>
            <a:endParaRPr kumimoji="0" lang="en-US" sz="2000" b="1" i="0" u="none" strike="noStrike" kern="1200" cap="none" spc="0" normalizeH="0" baseline="0" noProof="0" dirty="0">
              <a:ln>
                <a:noFill/>
              </a:ln>
              <a:solidFill>
                <a:srgbClr val="555557"/>
              </a:solidFill>
              <a:effectLst/>
              <a:uLnTx/>
              <a:uFillTx/>
              <a:latin typeface="Arial"/>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555557"/>
                </a:solidFill>
                <a:effectLst/>
                <a:uLnTx/>
                <a:uFillTx/>
                <a:latin typeface="Arial"/>
                <a:ea typeface="+mn-ea"/>
                <a:cs typeface="+mn-cs"/>
              </a:rPr>
              <a:t>≤ 12 months from allo/auto/CAR-T at time of baseline sample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555557"/>
                </a:solidFill>
                <a:effectLst/>
                <a:uLnTx/>
                <a:uFillTx/>
                <a:latin typeface="Arial"/>
                <a:ea typeface="+mn-ea"/>
                <a:cs typeface="+mn-cs"/>
              </a:rPr>
              <a:t>Any age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555557"/>
                </a:solidFill>
                <a:effectLst/>
                <a:uLnTx/>
                <a:uFillTx/>
                <a:latin typeface="Arial"/>
                <a:ea typeface="+mn-ea"/>
                <a:cs typeface="+mn-cs"/>
              </a:rPr>
              <a:t>Consented to provide CIBMTR data with a valid CRID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555557"/>
                </a:solidFill>
                <a:effectLst/>
                <a:uLnTx/>
                <a:uFillTx/>
                <a:latin typeface="Arial"/>
                <a:ea typeface="+mn-ea"/>
                <a:cs typeface="+mn-cs"/>
              </a:rPr>
              <a:t>OK if prior COVID-19 infection if at least 3 months prior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555557"/>
                </a:solidFill>
                <a:effectLst/>
                <a:uLnTx/>
                <a:uFillTx/>
                <a:latin typeface="Arial"/>
                <a:ea typeface="+mn-ea"/>
                <a:cs typeface="+mn-cs"/>
              </a:rPr>
              <a:t>OK if previously received a COVID-19 vaccine </a:t>
            </a:r>
            <a:r>
              <a:rPr kumimoji="0" lang="en-US" sz="2000" b="1" i="0" u="none" strike="noStrike" kern="1200" cap="none" spc="0" normalizeH="0" baseline="0" noProof="0" dirty="0">
                <a:ln>
                  <a:noFill/>
                </a:ln>
                <a:solidFill>
                  <a:srgbClr val="555557"/>
                </a:solidFill>
                <a:effectLst/>
                <a:uLnTx/>
                <a:uFillTx/>
                <a:latin typeface="Arial"/>
                <a:ea typeface="+mn-ea"/>
                <a:cs typeface="+mn-cs"/>
              </a:rPr>
              <a:t>prior to</a:t>
            </a:r>
            <a:r>
              <a:rPr kumimoji="0" lang="en-US" sz="2000" b="0" i="0" u="none" strike="noStrike" kern="1200" cap="none" spc="0" normalizeH="0" baseline="0" noProof="0" dirty="0">
                <a:ln>
                  <a:noFill/>
                </a:ln>
                <a:solidFill>
                  <a:srgbClr val="555557"/>
                </a:solidFill>
                <a:effectLst/>
                <a:uLnTx/>
                <a:uFillTx/>
                <a:latin typeface="Arial"/>
                <a:ea typeface="+mn-ea"/>
                <a:cs typeface="+mn-cs"/>
              </a:rPr>
              <a:t> HCT/CAR-T</a:t>
            </a:r>
          </a:p>
        </p:txBody>
      </p:sp>
      <p:sp>
        <p:nvSpPr>
          <p:cNvPr id="7" name="TextBox 6">
            <a:extLst>
              <a:ext uri="{FF2B5EF4-FFF2-40B4-BE49-F238E27FC236}">
                <a16:creationId xmlns:a16="http://schemas.microsoft.com/office/drawing/2014/main" id="{FD29B5F6-389D-4C0B-9D19-C285C81A7BCF}"/>
              </a:ext>
            </a:extLst>
          </p:cNvPr>
          <p:cNvSpPr txBox="1"/>
          <p:nvPr/>
        </p:nvSpPr>
        <p:spPr>
          <a:xfrm>
            <a:off x="6553200" y="2362200"/>
            <a:ext cx="4191000" cy="1015663"/>
          </a:xfrm>
          <a:prstGeom prst="rect">
            <a:avLst/>
          </a:prstGeom>
          <a:noFill/>
          <a:ln>
            <a:solidFill>
              <a:schemeClr val="accent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sng" strike="noStrike" kern="1200" cap="none" spc="0" normalizeH="0" baseline="0" noProof="0" dirty="0">
                <a:ln>
                  <a:noFill/>
                </a:ln>
                <a:solidFill>
                  <a:srgbClr val="555557"/>
                </a:solidFill>
                <a:effectLst/>
                <a:uLnTx/>
                <a:uFillTx/>
                <a:latin typeface="Arial"/>
                <a:ea typeface="+mn-ea"/>
                <a:cs typeface="+mn-cs"/>
              </a:rPr>
              <a:t>Exclusion Criteria</a:t>
            </a:r>
            <a:endParaRPr kumimoji="0" lang="en-US" sz="2000" b="0" i="0" u="none" strike="noStrike" kern="1200" cap="none" spc="0" normalizeH="0" baseline="0" noProof="0" dirty="0">
              <a:ln>
                <a:noFill/>
              </a:ln>
              <a:solidFill>
                <a:srgbClr val="555557"/>
              </a:solidFill>
              <a:effectLst/>
              <a:uLnTx/>
              <a:uFillTx/>
              <a:latin typeface="Arial"/>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555557"/>
                </a:solidFill>
                <a:effectLst/>
                <a:uLnTx/>
                <a:uFillTx/>
                <a:latin typeface="Arial"/>
                <a:ea typeface="+mn-ea"/>
                <a:cs typeface="+mn-cs"/>
              </a:rPr>
              <a:t>No consent for the CIBMTR Database Protocol</a:t>
            </a:r>
          </a:p>
        </p:txBody>
      </p:sp>
      <p:pic>
        <p:nvPicPr>
          <p:cNvPr id="9" name="Audio 8">
            <a:hlinkClick r:id="" action="ppaction://media"/>
            <a:extLst>
              <a:ext uri="{FF2B5EF4-FFF2-40B4-BE49-F238E27FC236}">
                <a16:creationId xmlns:a16="http://schemas.microsoft.com/office/drawing/2014/main" id="{BA75FEF3-1D08-45BE-BAE4-4B110AEC374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537989811"/>
      </p:ext>
    </p:extLst>
  </p:cSld>
  <p:clrMapOvr>
    <a:masterClrMapping/>
  </p:clrMapOvr>
  <mc:AlternateContent xmlns:mc="http://schemas.openxmlformats.org/markup-compatibility/2006" xmlns:p14="http://schemas.microsoft.com/office/powerpoint/2010/main">
    <mc:Choice Requires="p14">
      <p:transition spd="slow" p14:dur="2000" advTm="90158"/>
    </mc:Choice>
    <mc:Fallback xmlns="">
      <p:transition spd="slow" advTm="901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590974-50A6-42A8-A05A-ECA59F1D40EB}"/>
              </a:ext>
            </a:extLst>
          </p:cNvPr>
          <p:cNvSpPr>
            <a:spLocks noGrp="1"/>
          </p:cNvSpPr>
          <p:nvPr>
            <p:ph type="title"/>
          </p:nvPr>
        </p:nvSpPr>
        <p:spPr/>
        <p:txBody>
          <a:bodyPr/>
          <a:lstStyle/>
          <a:p>
            <a:r>
              <a:rPr lang="en-US" dirty="0"/>
              <a:t>Primary Objective</a:t>
            </a:r>
          </a:p>
        </p:txBody>
      </p:sp>
      <p:sp>
        <p:nvSpPr>
          <p:cNvPr id="3" name="Content Placeholder 2">
            <a:extLst>
              <a:ext uri="{FF2B5EF4-FFF2-40B4-BE49-F238E27FC236}">
                <a16:creationId xmlns:a16="http://schemas.microsoft.com/office/drawing/2014/main" id="{45F0554B-8B00-47C1-BA95-38D9EF4E5DFC}"/>
              </a:ext>
            </a:extLst>
          </p:cNvPr>
          <p:cNvSpPr>
            <a:spLocks noGrp="1"/>
          </p:cNvSpPr>
          <p:nvPr>
            <p:ph idx="1"/>
          </p:nvPr>
        </p:nvSpPr>
        <p:spPr/>
        <p:txBody>
          <a:bodyPr>
            <a:normAutofit lnSpcReduction="10000"/>
          </a:bodyPr>
          <a:lstStyle/>
          <a:p>
            <a:r>
              <a:rPr lang="en-US" dirty="0"/>
              <a:t>Compare immunogenicity of SARS-CoV-2 vaccines in patients vaccinated &lt;6 months and 6 – 12 months within each strata</a:t>
            </a:r>
          </a:p>
          <a:p>
            <a:pPr lvl="1"/>
            <a:r>
              <a:rPr lang="en-US" dirty="0"/>
              <a:t>Immunogenicity measured at 14 – 35 days after a single-dose vaccine or 7 – 35 days after 2</a:t>
            </a:r>
            <a:r>
              <a:rPr lang="en-US" baseline="30000" dirty="0"/>
              <a:t>nd</a:t>
            </a:r>
            <a:r>
              <a:rPr lang="en-US" dirty="0"/>
              <a:t> vaccine dose for a two-dose vaccine</a:t>
            </a:r>
          </a:p>
          <a:p>
            <a:pPr lvl="1"/>
            <a:r>
              <a:rPr lang="en-US" dirty="0"/>
              <a:t>Immunogenicity: ≥ 4-fold increase in SARS-CoV-2 binding antibodies to the spike protein receptor-binding domain (RBD) from pre-vaccine level</a:t>
            </a:r>
          </a:p>
          <a:p>
            <a:pPr lvl="1"/>
            <a:r>
              <a:rPr lang="en-US" dirty="0"/>
              <a:t>Total antibody against the receptor-binding domain (RBD) of the Spike protein of SARS-CoV-2 assessed using a semi-quantitative </a:t>
            </a:r>
            <a:r>
              <a:rPr lang="en-US" dirty="0" err="1"/>
              <a:t>Electrochemiluminescence</a:t>
            </a:r>
            <a:r>
              <a:rPr lang="en-US" dirty="0"/>
              <a:t> Immunoassay (ECLIA).</a:t>
            </a:r>
          </a:p>
          <a:p>
            <a:pPr lvl="1"/>
            <a:endParaRPr lang="en-US" dirty="0"/>
          </a:p>
        </p:txBody>
      </p:sp>
      <p:sp>
        <p:nvSpPr>
          <p:cNvPr id="4" name="Footer Placeholder 3">
            <a:extLst>
              <a:ext uri="{FF2B5EF4-FFF2-40B4-BE49-F238E27FC236}">
                <a16:creationId xmlns:a16="http://schemas.microsoft.com/office/drawing/2014/main" id="{9A8090E0-631C-4EC0-BC94-638F8913E9F2}"/>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583F8893-317A-4F2C-95A3-5D22D60444F8}"/>
              </a:ext>
            </a:extLst>
          </p:cNvPr>
          <p:cNvSpPr>
            <a:spLocks noGrp="1"/>
          </p:cNvSpPr>
          <p:nvPr>
            <p:ph type="sldNum" sz="quarter" idx="12"/>
          </p:nvPr>
        </p:nvSpPr>
        <p:spPr/>
        <p:txBody>
          <a:bodyPr/>
          <a:lstStyle/>
          <a:p>
            <a:fld id="{23A446DA-D2FC-491E-A26B-6B2D41D55751}" type="slidenum">
              <a:rPr lang="en-US" smtClean="0"/>
              <a:pPr/>
              <a:t>5</a:t>
            </a:fld>
            <a:endParaRPr lang="en-US" dirty="0"/>
          </a:p>
        </p:txBody>
      </p:sp>
      <p:pic>
        <p:nvPicPr>
          <p:cNvPr id="6" name="Audio 5">
            <a:hlinkClick r:id="" action="ppaction://media"/>
            <a:extLst>
              <a:ext uri="{FF2B5EF4-FFF2-40B4-BE49-F238E27FC236}">
                <a16:creationId xmlns:a16="http://schemas.microsoft.com/office/drawing/2014/main" id="{67B3023E-B18B-49BA-89A5-411BA9E4661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881602125"/>
      </p:ext>
    </p:extLst>
  </p:cSld>
  <p:clrMapOvr>
    <a:masterClrMapping/>
  </p:clrMapOvr>
  <mc:AlternateContent xmlns:mc="http://schemas.openxmlformats.org/markup-compatibility/2006" xmlns:p14="http://schemas.microsoft.com/office/powerpoint/2010/main">
    <mc:Choice Requires="p14">
      <p:transition spd="slow" p14:dur="2000" advTm="62809"/>
    </mc:Choice>
    <mc:Fallback xmlns="">
      <p:transition spd="slow" advTm="628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523A4B-9D0A-47C4-BD29-10863675CF96}"/>
              </a:ext>
            </a:extLst>
          </p:cNvPr>
          <p:cNvSpPr>
            <a:spLocks noGrp="1"/>
          </p:cNvSpPr>
          <p:nvPr>
            <p:ph type="title"/>
          </p:nvPr>
        </p:nvSpPr>
        <p:spPr/>
        <p:txBody>
          <a:bodyPr/>
          <a:lstStyle/>
          <a:p>
            <a:r>
              <a:rPr lang="en-US" dirty="0"/>
              <a:t>Secondary Objectives</a:t>
            </a:r>
          </a:p>
        </p:txBody>
      </p:sp>
      <p:sp>
        <p:nvSpPr>
          <p:cNvPr id="3" name="Content Placeholder 2">
            <a:extLst>
              <a:ext uri="{FF2B5EF4-FFF2-40B4-BE49-F238E27FC236}">
                <a16:creationId xmlns:a16="http://schemas.microsoft.com/office/drawing/2014/main" id="{0599122D-0998-473D-8818-30B993E00EB2}"/>
              </a:ext>
            </a:extLst>
          </p:cNvPr>
          <p:cNvSpPr>
            <a:spLocks noGrp="1"/>
          </p:cNvSpPr>
          <p:nvPr>
            <p:ph idx="1"/>
          </p:nvPr>
        </p:nvSpPr>
        <p:spPr>
          <a:xfrm>
            <a:off x="609600" y="1371600"/>
            <a:ext cx="10972800" cy="4876799"/>
          </a:xfrm>
        </p:spPr>
        <p:txBody>
          <a:bodyPr>
            <a:normAutofit/>
          </a:bodyPr>
          <a:lstStyle/>
          <a:p>
            <a:r>
              <a:rPr lang="en-US" sz="2600" dirty="0"/>
              <a:t>Assess durability of the vaccine response at 6 months post 2</a:t>
            </a:r>
            <a:r>
              <a:rPr lang="en-US" sz="2600" baseline="30000" dirty="0"/>
              <a:t>nd</a:t>
            </a:r>
            <a:r>
              <a:rPr lang="en-US" sz="2600" dirty="0"/>
              <a:t> dose of vaccine based upon RBD Ab titer (7 months from initial/single vaccine) </a:t>
            </a:r>
          </a:p>
          <a:p>
            <a:r>
              <a:rPr lang="en-US" sz="2600" dirty="0"/>
              <a:t>Determine max RBD Ab titer and compare to the general population clinical trial participants </a:t>
            </a:r>
          </a:p>
          <a:p>
            <a:r>
              <a:rPr lang="en-US" sz="2600" dirty="0"/>
              <a:t>Describe patient reported Grade 3-4 vaccine-related adverse reactions </a:t>
            </a:r>
          </a:p>
          <a:p>
            <a:r>
              <a:rPr lang="en-US" sz="2600" dirty="0"/>
              <a:t>Determine incidence and severity of COVID-19 infections by 6 months post 2</a:t>
            </a:r>
            <a:r>
              <a:rPr lang="en-US" sz="2600" baseline="30000" dirty="0"/>
              <a:t>nd</a:t>
            </a:r>
            <a:r>
              <a:rPr lang="en-US" sz="2600" dirty="0"/>
              <a:t> dose of vaccine (7 months from initial/single vaccine) </a:t>
            </a:r>
          </a:p>
          <a:p>
            <a:r>
              <a:rPr lang="en-US" sz="2600" dirty="0"/>
              <a:t>Estimate incidence of new/worsened GVHD following immunization (Allo patients)</a:t>
            </a:r>
          </a:p>
        </p:txBody>
      </p:sp>
      <p:sp>
        <p:nvSpPr>
          <p:cNvPr id="4" name="Footer Placeholder 3">
            <a:extLst>
              <a:ext uri="{FF2B5EF4-FFF2-40B4-BE49-F238E27FC236}">
                <a16:creationId xmlns:a16="http://schemas.microsoft.com/office/drawing/2014/main" id="{5C4D5218-1F9D-4411-AEE2-0042AE6576DE}"/>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32AE5535-3AD3-4725-9786-1E53D3ED4B83}"/>
              </a:ext>
            </a:extLst>
          </p:cNvPr>
          <p:cNvSpPr>
            <a:spLocks noGrp="1"/>
          </p:cNvSpPr>
          <p:nvPr>
            <p:ph type="sldNum" sz="quarter" idx="12"/>
          </p:nvPr>
        </p:nvSpPr>
        <p:spPr/>
        <p:txBody>
          <a:bodyPr/>
          <a:lstStyle/>
          <a:p>
            <a:fld id="{23A446DA-D2FC-491E-A26B-6B2D41D55751}" type="slidenum">
              <a:rPr lang="en-US" smtClean="0"/>
              <a:pPr/>
              <a:t>6</a:t>
            </a:fld>
            <a:endParaRPr lang="en-US" dirty="0"/>
          </a:p>
        </p:txBody>
      </p:sp>
      <p:pic>
        <p:nvPicPr>
          <p:cNvPr id="6" name="Audio 5">
            <a:hlinkClick r:id="" action="ppaction://media"/>
            <a:extLst>
              <a:ext uri="{FF2B5EF4-FFF2-40B4-BE49-F238E27FC236}">
                <a16:creationId xmlns:a16="http://schemas.microsoft.com/office/drawing/2014/main" id="{9128C70B-363B-4B3E-A98D-1341693728C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452811672"/>
      </p:ext>
    </p:extLst>
  </p:cSld>
  <p:clrMapOvr>
    <a:masterClrMapping/>
  </p:clrMapOvr>
  <mc:AlternateContent xmlns:mc="http://schemas.openxmlformats.org/markup-compatibility/2006" xmlns:p14="http://schemas.microsoft.com/office/powerpoint/2010/main">
    <mc:Choice Requires="p14">
      <p:transition spd="slow" p14:dur="2000" advTm="59815"/>
    </mc:Choice>
    <mc:Fallback xmlns="">
      <p:transition spd="slow" advTm="598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D4EFA3-5191-4E6C-958A-A964C2C028DB}"/>
              </a:ext>
            </a:extLst>
          </p:cNvPr>
          <p:cNvSpPr>
            <a:spLocks noGrp="1"/>
          </p:cNvSpPr>
          <p:nvPr>
            <p:ph type="title"/>
          </p:nvPr>
        </p:nvSpPr>
        <p:spPr/>
        <p:txBody>
          <a:bodyPr/>
          <a:lstStyle/>
          <a:p>
            <a:r>
              <a:rPr lang="en-US" dirty="0"/>
              <a:t>Exploratory Objectives</a:t>
            </a:r>
          </a:p>
        </p:txBody>
      </p:sp>
      <p:sp>
        <p:nvSpPr>
          <p:cNvPr id="3" name="Content Placeholder 2">
            <a:extLst>
              <a:ext uri="{FF2B5EF4-FFF2-40B4-BE49-F238E27FC236}">
                <a16:creationId xmlns:a16="http://schemas.microsoft.com/office/drawing/2014/main" id="{9E8B2700-EB44-43F1-B0F8-E815585267B7}"/>
              </a:ext>
            </a:extLst>
          </p:cNvPr>
          <p:cNvSpPr>
            <a:spLocks noGrp="1"/>
          </p:cNvSpPr>
          <p:nvPr>
            <p:ph idx="1"/>
          </p:nvPr>
        </p:nvSpPr>
        <p:spPr/>
        <p:txBody>
          <a:bodyPr>
            <a:normAutofit/>
          </a:bodyPr>
          <a:lstStyle/>
          <a:p>
            <a:r>
              <a:rPr lang="en-US" sz="2400" dirty="0">
                <a:latin typeface="+mn-lt"/>
              </a:rPr>
              <a:t>Assess the immunogenicity of each vaccine separately</a:t>
            </a:r>
          </a:p>
          <a:p>
            <a:r>
              <a:rPr lang="en-US" sz="2400" dirty="0">
                <a:effectLst/>
                <a:latin typeface="+mn-lt"/>
                <a:ea typeface="Calibri" panose="020F0502020204030204" pitchFamily="34" charset="0"/>
                <a:cs typeface="Calibri" panose="020F0502020204030204" pitchFamily="34" charset="0"/>
              </a:rPr>
              <a:t>Assess immunogenicity in patients with and without prior COVID-19 infection/vaccination</a:t>
            </a:r>
          </a:p>
          <a:p>
            <a:r>
              <a:rPr lang="en-US" sz="2400" dirty="0">
                <a:effectLst/>
                <a:latin typeface="+mn-lt"/>
                <a:ea typeface="Calibri" panose="020F0502020204030204" pitchFamily="34" charset="0"/>
                <a:cs typeface="Calibri" panose="020F0502020204030204" pitchFamily="34" charset="0"/>
              </a:rPr>
              <a:t>Assess immunogenicity in alloHCT recipients with and without GVHD</a:t>
            </a:r>
            <a:endParaRPr lang="en-US" sz="2400" dirty="0">
              <a:latin typeface="+mn-lt"/>
              <a:ea typeface="Calibri" panose="020F0502020204030204" pitchFamily="34" charset="0"/>
              <a:cs typeface="Times New Roman" panose="02020603050405020304" pitchFamily="18" charset="0"/>
            </a:endParaRPr>
          </a:p>
          <a:p>
            <a:r>
              <a:rPr lang="en-US" sz="2400" dirty="0">
                <a:effectLst/>
                <a:latin typeface="+mn-lt"/>
                <a:ea typeface="Calibri" panose="020F0502020204030204" pitchFamily="34" charset="0"/>
                <a:cs typeface="Calibri" panose="020F0502020204030204" pitchFamily="34" charset="0"/>
              </a:rPr>
              <a:t>Assess immunogenicity in alloHCT recipients according to GVHD prophylaxis</a:t>
            </a:r>
            <a:endParaRPr lang="en-US" sz="2400" dirty="0">
              <a:latin typeface="+mn-lt"/>
              <a:ea typeface="Calibri" panose="020F0502020204030204" pitchFamily="34" charset="0"/>
              <a:cs typeface="Times New Roman" panose="02020603050405020304" pitchFamily="18" charset="0"/>
            </a:endParaRPr>
          </a:p>
          <a:p>
            <a:r>
              <a:rPr lang="en-US" sz="2400" dirty="0">
                <a:effectLst/>
                <a:latin typeface="+mn-lt"/>
                <a:ea typeface="Calibri" panose="020F0502020204030204" pitchFamily="34" charset="0"/>
                <a:cs typeface="Calibri" panose="020F0502020204030204" pitchFamily="34" charset="0"/>
              </a:rPr>
              <a:t>Assess immunogenicity in </a:t>
            </a:r>
            <a:r>
              <a:rPr lang="en-US" sz="2400" dirty="0" err="1">
                <a:effectLst/>
                <a:latin typeface="+mn-lt"/>
                <a:ea typeface="Calibri" panose="020F0502020204030204" pitchFamily="34" charset="0"/>
                <a:cs typeface="Calibri" panose="020F0502020204030204" pitchFamily="34" charset="0"/>
              </a:rPr>
              <a:t>autoHCT</a:t>
            </a:r>
            <a:r>
              <a:rPr lang="en-US" sz="2400" dirty="0">
                <a:effectLst/>
                <a:latin typeface="+mn-lt"/>
                <a:ea typeface="Calibri" panose="020F0502020204030204" pitchFamily="34" charset="0"/>
                <a:cs typeface="Calibri" panose="020F0502020204030204" pitchFamily="34" charset="0"/>
              </a:rPr>
              <a:t> recipients according to underlying disease and post-HCT maintenance therapy</a:t>
            </a:r>
            <a:endParaRPr lang="en-US" sz="2400" dirty="0">
              <a:latin typeface="+mn-lt"/>
              <a:ea typeface="Calibri" panose="020F0502020204030204" pitchFamily="34" charset="0"/>
              <a:cs typeface="Times New Roman" panose="02020603050405020304" pitchFamily="18" charset="0"/>
            </a:endParaRPr>
          </a:p>
          <a:p>
            <a:r>
              <a:rPr lang="en-US" sz="2400" dirty="0">
                <a:effectLst/>
                <a:latin typeface="+mn-lt"/>
                <a:ea typeface="Calibri" panose="020F0502020204030204" pitchFamily="34" charset="0"/>
                <a:cs typeface="Calibri" panose="020F0502020204030204" pitchFamily="34" charset="0"/>
              </a:rPr>
              <a:t>Assess immunogenicity in CAR-T cell recipients according to history and treatment of cytokine release syndrome</a:t>
            </a:r>
            <a:endParaRPr lang="en-US" sz="2400" dirty="0">
              <a:latin typeface="+mn-lt"/>
              <a:ea typeface="Calibri" panose="020F0502020204030204" pitchFamily="34" charset="0"/>
              <a:cs typeface="Times New Roman" panose="02020603050405020304" pitchFamily="18" charset="0"/>
            </a:endParaRPr>
          </a:p>
          <a:p>
            <a:r>
              <a:rPr lang="en-US" sz="2400" dirty="0">
                <a:effectLst/>
                <a:latin typeface="+mn-lt"/>
                <a:ea typeface="Calibri" panose="020F0502020204030204" pitchFamily="34" charset="0"/>
                <a:cs typeface="Calibri" panose="020F0502020204030204" pitchFamily="34" charset="0"/>
              </a:rPr>
              <a:t>Identify patient characteristics associated with immunogenicity, including age, sex, race and ethnicity, performance score</a:t>
            </a:r>
            <a:endParaRPr lang="en-US" sz="2400" dirty="0">
              <a:effectLst/>
              <a:latin typeface="+mn-lt"/>
              <a:ea typeface="Calibri" panose="020F0502020204030204" pitchFamily="34" charset="0"/>
              <a:cs typeface="Times New Roman" panose="02020603050405020304" pitchFamily="18" charset="0"/>
            </a:endParaRPr>
          </a:p>
        </p:txBody>
      </p:sp>
      <p:sp>
        <p:nvSpPr>
          <p:cNvPr id="4" name="Footer Placeholder 3">
            <a:extLst>
              <a:ext uri="{FF2B5EF4-FFF2-40B4-BE49-F238E27FC236}">
                <a16:creationId xmlns:a16="http://schemas.microsoft.com/office/drawing/2014/main" id="{25166FAE-8885-45C3-B0D6-B799B1AE9296}"/>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C5E78CA9-48EC-40FD-8EFA-995048003393}"/>
              </a:ext>
            </a:extLst>
          </p:cNvPr>
          <p:cNvSpPr>
            <a:spLocks noGrp="1"/>
          </p:cNvSpPr>
          <p:nvPr>
            <p:ph type="sldNum" sz="quarter" idx="12"/>
          </p:nvPr>
        </p:nvSpPr>
        <p:spPr/>
        <p:txBody>
          <a:bodyPr/>
          <a:lstStyle/>
          <a:p>
            <a:fld id="{23A446DA-D2FC-491E-A26B-6B2D41D55751}" type="slidenum">
              <a:rPr lang="en-US" smtClean="0"/>
              <a:pPr/>
              <a:t>7</a:t>
            </a:fld>
            <a:endParaRPr lang="en-US" dirty="0"/>
          </a:p>
        </p:txBody>
      </p:sp>
      <p:pic>
        <p:nvPicPr>
          <p:cNvPr id="6" name="Audio 5">
            <a:hlinkClick r:id="" action="ppaction://media"/>
            <a:extLst>
              <a:ext uri="{FF2B5EF4-FFF2-40B4-BE49-F238E27FC236}">
                <a16:creationId xmlns:a16="http://schemas.microsoft.com/office/drawing/2014/main" id="{E2E52A1F-A3EE-4280-8AA6-75D48905ACF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889774268"/>
      </p:ext>
    </p:extLst>
  </p:cSld>
  <p:clrMapOvr>
    <a:masterClrMapping/>
  </p:clrMapOvr>
  <mc:AlternateContent xmlns:mc="http://schemas.openxmlformats.org/markup-compatibility/2006" xmlns:p14="http://schemas.microsoft.com/office/powerpoint/2010/main">
    <mc:Choice Requires="p14">
      <p:transition spd="slow" p14:dur="2000" advTm="56168"/>
    </mc:Choice>
    <mc:Fallback xmlns="">
      <p:transition spd="slow" advTm="561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9">
            <a:extLst>
              <a:ext uri="{FF2B5EF4-FFF2-40B4-BE49-F238E27FC236}">
                <a16:creationId xmlns:a16="http://schemas.microsoft.com/office/drawing/2014/main" id="{967912DB-281E-4913-BDE6-48F4DBFF5523}"/>
              </a:ext>
            </a:extLst>
          </p:cNvPr>
          <p:cNvGraphicFramePr>
            <a:graphicFrameLocks noGrp="1"/>
          </p:cNvGraphicFramePr>
          <p:nvPr>
            <p:ph sz="half" idx="2"/>
          </p:nvPr>
        </p:nvGraphicFramePr>
        <p:xfrm>
          <a:off x="6324600" y="1676400"/>
          <a:ext cx="5384800" cy="1381760"/>
        </p:xfrm>
        <a:graphic>
          <a:graphicData uri="http://schemas.openxmlformats.org/drawingml/2006/table">
            <a:tbl>
              <a:tblPr firstRow="1" bandRow="1">
                <a:tableStyleId>{5C22544A-7EE6-4342-B048-85BDC9FD1C3A}</a:tableStyleId>
              </a:tblPr>
              <a:tblGrid>
                <a:gridCol w="1752600">
                  <a:extLst>
                    <a:ext uri="{9D8B030D-6E8A-4147-A177-3AD203B41FA5}">
                      <a16:colId xmlns:a16="http://schemas.microsoft.com/office/drawing/2014/main" val="920078831"/>
                    </a:ext>
                  </a:extLst>
                </a:gridCol>
                <a:gridCol w="1295400">
                  <a:extLst>
                    <a:ext uri="{9D8B030D-6E8A-4147-A177-3AD203B41FA5}">
                      <a16:colId xmlns:a16="http://schemas.microsoft.com/office/drawing/2014/main" val="2449924038"/>
                    </a:ext>
                  </a:extLst>
                </a:gridCol>
                <a:gridCol w="1143000">
                  <a:extLst>
                    <a:ext uri="{9D8B030D-6E8A-4147-A177-3AD203B41FA5}">
                      <a16:colId xmlns:a16="http://schemas.microsoft.com/office/drawing/2014/main" val="1065100272"/>
                    </a:ext>
                  </a:extLst>
                </a:gridCol>
                <a:gridCol w="1193800">
                  <a:extLst>
                    <a:ext uri="{9D8B030D-6E8A-4147-A177-3AD203B41FA5}">
                      <a16:colId xmlns:a16="http://schemas.microsoft.com/office/drawing/2014/main" val="1288898393"/>
                    </a:ext>
                  </a:extLst>
                </a:gridCol>
              </a:tblGrid>
              <a:tr h="261212">
                <a:tc>
                  <a:txBody>
                    <a:bodyPr/>
                    <a:lstStyle/>
                    <a:p>
                      <a:r>
                        <a:rPr lang="en-US" dirty="0"/>
                        <a:t>Time post HCT/CAR-T</a:t>
                      </a:r>
                    </a:p>
                  </a:txBody>
                  <a:tcPr/>
                </a:tc>
                <a:tc>
                  <a:txBody>
                    <a:bodyPr/>
                    <a:lstStyle/>
                    <a:p>
                      <a:r>
                        <a:rPr lang="en-US" dirty="0" err="1"/>
                        <a:t>AutoHCT</a:t>
                      </a:r>
                      <a:endParaRPr lang="en-US" dirty="0"/>
                    </a:p>
                  </a:txBody>
                  <a:tcPr/>
                </a:tc>
                <a:tc>
                  <a:txBody>
                    <a:bodyPr/>
                    <a:lstStyle/>
                    <a:p>
                      <a:r>
                        <a:rPr lang="en-US" dirty="0"/>
                        <a:t>AlloHCT</a:t>
                      </a:r>
                    </a:p>
                  </a:txBody>
                  <a:tcPr/>
                </a:tc>
                <a:tc>
                  <a:txBody>
                    <a:bodyPr/>
                    <a:lstStyle/>
                    <a:p>
                      <a:r>
                        <a:rPr lang="en-US" dirty="0"/>
                        <a:t>CAR-T</a:t>
                      </a:r>
                    </a:p>
                  </a:txBody>
                  <a:tcPr/>
                </a:tc>
                <a:extLst>
                  <a:ext uri="{0D108BD9-81ED-4DB2-BD59-A6C34878D82A}">
                    <a16:rowId xmlns:a16="http://schemas.microsoft.com/office/drawing/2014/main" val="2298052699"/>
                  </a:ext>
                </a:extLst>
              </a:tr>
              <a:tr h="370840">
                <a:tc>
                  <a:txBody>
                    <a:bodyPr/>
                    <a:lstStyle/>
                    <a:p>
                      <a:r>
                        <a:rPr lang="en-US" dirty="0"/>
                        <a:t>&lt;6 months</a:t>
                      </a:r>
                    </a:p>
                  </a:txBody>
                  <a:tcPr/>
                </a:tc>
                <a:tc>
                  <a:txBody>
                    <a:bodyPr/>
                    <a:lstStyle/>
                    <a:p>
                      <a:r>
                        <a:rPr lang="en-US" dirty="0"/>
                        <a:t>108</a:t>
                      </a:r>
                    </a:p>
                  </a:txBody>
                  <a:tcPr/>
                </a:tc>
                <a:tc>
                  <a:txBody>
                    <a:bodyPr/>
                    <a:lstStyle/>
                    <a:p>
                      <a:r>
                        <a:rPr lang="en-US" dirty="0"/>
                        <a:t>150</a:t>
                      </a:r>
                    </a:p>
                  </a:txBody>
                  <a:tcPr/>
                </a:tc>
                <a:tc>
                  <a:txBody>
                    <a:bodyPr/>
                    <a:lstStyle/>
                    <a:p>
                      <a:r>
                        <a:rPr lang="en-US" dirty="0"/>
                        <a:t>108</a:t>
                      </a:r>
                    </a:p>
                  </a:txBody>
                  <a:tcPr/>
                </a:tc>
                <a:extLst>
                  <a:ext uri="{0D108BD9-81ED-4DB2-BD59-A6C34878D82A}">
                    <a16:rowId xmlns:a16="http://schemas.microsoft.com/office/drawing/2014/main" val="3622573193"/>
                  </a:ext>
                </a:extLst>
              </a:tr>
              <a:tr h="370840">
                <a:tc>
                  <a:txBody>
                    <a:bodyPr/>
                    <a:lstStyle/>
                    <a:p>
                      <a:r>
                        <a:rPr lang="en-US" dirty="0"/>
                        <a:t>6 – 12 months</a:t>
                      </a:r>
                    </a:p>
                  </a:txBody>
                  <a:tcPr/>
                </a:tc>
                <a:tc>
                  <a:txBody>
                    <a:bodyPr/>
                    <a:lstStyle/>
                    <a:p>
                      <a:r>
                        <a:rPr lang="en-US" dirty="0"/>
                        <a:t>108</a:t>
                      </a:r>
                    </a:p>
                  </a:txBody>
                  <a:tcPr/>
                </a:tc>
                <a:tc>
                  <a:txBody>
                    <a:bodyPr/>
                    <a:lstStyle/>
                    <a:p>
                      <a:r>
                        <a:rPr lang="en-US" dirty="0"/>
                        <a:t>150</a:t>
                      </a:r>
                    </a:p>
                  </a:txBody>
                  <a:tcPr/>
                </a:tc>
                <a:tc>
                  <a:txBody>
                    <a:bodyPr/>
                    <a:lstStyle/>
                    <a:p>
                      <a:r>
                        <a:rPr lang="en-US" dirty="0"/>
                        <a:t>108</a:t>
                      </a:r>
                    </a:p>
                  </a:txBody>
                  <a:tcPr/>
                </a:tc>
                <a:extLst>
                  <a:ext uri="{0D108BD9-81ED-4DB2-BD59-A6C34878D82A}">
                    <a16:rowId xmlns:a16="http://schemas.microsoft.com/office/drawing/2014/main" val="2521763520"/>
                  </a:ext>
                </a:extLst>
              </a:tr>
            </a:tbl>
          </a:graphicData>
        </a:graphic>
      </p:graphicFrame>
      <p:sp>
        <p:nvSpPr>
          <p:cNvPr id="13" name="Footer Placeholder 3">
            <a:extLst>
              <a:ext uri="{FF2B5EF4-FFF2-40B4-BE49-F238E27FC236}">
                <a16:creationId xmlns:a16="http://schemas.microsoft.com/office/drawing/2014/main" id="{3C39CEE6-AE22-429D-B131-2EE8C2B92CDE}"/>
              </a:ext>
            </a:extLst>
          </p:cNvPr>
          <p:cNvSpPr>
            <a:spLocks noGrp="1"/>
          </p:cNvSpPr>
          <p:nvPr>
            <p:ph type="ftr" sz="quarter" idx="11"/>
          </p:nvPr>
        </p:nvSpPr>
        <p:spPr>
          <a:xfrm>
            <a:off x="4165600" y="6356351"/>
            <a:ext cx="6705600" cy="365125"/>
          </a:xfrm>
        </p:spPr>
        <p:txBody>
          <a:bodyPr/>
          <a:lstStyle/>
          <a:p>
            <a:endParaRPr lang="en-US"/>
          </a:p>
        </p:txBody>
      </p:sp>
      <p:sp>
        <p:nvSpPr>
          <p:cNvPr id="5" name="Slide Number Placeholder 4">
            <a:extLst>
              <a:ext uri="{FF2B5EF4-FFF2-40B4-BE49-F238E27FC236}">
                <a16:creationId xmlns:a16="http://schemas.microsoft.com/office/drawing/2014/main" id="{AD512587-19A8-4979-9095-71B601C43898}"/>
              </a:ext>
            </a:extLst>
          </p:cNvPr>
          <p:cNvSpPr>
            <a:spLocks noGrp="1"/>
          </p:cNvSpPr>
          <p:nvPr>
            <p:ph type="sldNum" sz="quarter" idx="12"/>
          </p:nvPr>
        </p:nvSpPr>
        <p:spPr>
          <a:xfrm>
            <a:off x="10972800" y="6356351"/>
            <a:ext cx="609600" cy="365125"/>
          </a:xfrm>
        </p:spPr>
        <p:txBody>
          <a:bodyPr anchor="ctr">
            <a:normAutofit/>
          </a:bodyPr>
          <a:lstStyle/>
          <a:p>
            <a:pPr>
              <a:spcAft>
                <a:spcPts val="600"/>
              </a:spcAft>
            </a:pPr>
            <a:fld id="{23A446DA-D2FC-491E-A26B-6B2D41D55751}" type="slidenum">
              <a:rPr lang="en-US" smtClean="0"/>
              <a:pPr>
                <a:spcAft>
                  <a:spcPts val="600"/>
                </a:spcAft>
              </a:pPr>
              <a:t>8</a:t>
            </a:fld>
            <a:endParaRPr lang="en-US"/>
          </a:p>
        </p:txBody>
      </p:sp>
      <p:sp>
        <p:nvSpPr>
          <p:cNvPr id="2" name="Title 1">
            <a:extLst>
              <a:ext uri="{FF2B5EF4-FFF2-40B4-BE49-F238E27FC236}">
                <a16:creationId xmlns:a16="http://schemas.microsoft.com/office/drawing/2014/main" id="{03213728-32F7-4DC0-B259-033B95FEB299}"/>
              </a:ext>
            </a:extLst>
          </p:cNvPr>
          <p:cNvSpPr>
            <a:spLocks noGrp="1"/>
          </p:cNvSpPr>
          <p:nvPr>
            <p:ph type="title"/>
          </p:nvPr>
        </p:nvSpPr>
        <p:spPr>
          <a:xfrm>
            <a:off x="609600" y="152400"/>
            <a:ext cx="10972800" cy="1143000"/>
          </a:xfrm>
        </p:spPr>
        <p:txBody>
          <a:bodyPr anchor="b">
            <a:normAutofit/>
          </a:bodyPr>
          <a:lstStyle/>
          <a:p>
            <a:r>
              <a:rPr lang="en-US" dirty="0"/>
              <a:t>Study Schema</a:t>
            </a:r>
          </a:p>
        </p:txBody>
      </p:sp>
      <p:grpSp>
        <p:nvGrpSpPr>
          <p:cNvPr id="10" name="Group 9">
            <a:extLst>
              <a:ext uri="{FF2B5EF4-FFF2-40B4-BE49-F238E27FC236}">
                <a16:creationId xmlns:a16="http://schemas.microsoft.com/office/drawing/2014/main" id="{61B0A495-092B-4E09-B81E-403DD108ECCF}"/>
              </a:ext>
            </a:extLst>
          </p:cNvPr>
          <p:cNvGrpSpPr/>
          <p:nvPr/>
        </p:nvGrpSpPr>
        <p:grpSpPr>
          <a:xfrm>
            <a:off x="304799" y="1600200"/>
            <a:ext cx="6248401" cy="4191000"/>
            <a:chOff x="304799" y="1600200"/>
            <a:chExt cx="6248401" cy="4191000"/>
          </a:xfrm>
        </p:grpSpPr>
        <p:pic>
          <p:nvPicPr>
            <p:cNvPr id="6" name="Picture 5">
              <a:extLst>
                <a:ext uri="{FF2B5EF4-FFF2-40B4-BE49-F238E27FC236}">
                  <a16:creationId xmlns:a16="http://schemas.microsoft.com/office/drawing/2014/main" id="{BF7AB298-5677-4D4C-B1F3-7F2263E006EF}"/>
                </a:ext>
              </a:extLst>
            </p:cNvPr>
            <p:cNvPicPr/>
            <p:nvPr/>
          </p:nvPicPr>
          <p:blipFill>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tretch>
              <a:fillRect/>
            </a:stretch>
          </p:blipFill>
          <p:spPr bwMode="auto">
            <a:xfrm>
              <a:off x="304799" y="1600200"/>
              <a:ext cx="6248401" cy="4191000"/>
            </a:xfrm>
            <a:prstGeom prst="rect">
              <a:avLst/>
            </a:prstGeom>
            <a:noFill/>
          </p:spPr>
        </p:pic>
        <p:sp>
          <p:nvSpPr>
            <p:cNvPr id="7" name="TextBox 6">
              <a:extLst>
                <a:ext uri="{FF2B5EF4-FFF2-40B4-BE49-F238E27FC236}">
                  <a16:creationId xmlns:a16="http://schemas.microsoft.com/office/drawing/2014/main" id="{E5AF17E8-9B97-4DD3-BD01-9A7BBF833588}"/>
                </a:ext>
              </a:extLst>
            </p:cNvPr>
            <p:cNvSpPr txBox="1"/>
            <p:nvPr/>
          </p:nvSpPr>
          <p:spPr>
            <a:xfrm>
              <a:off x="3162254" y="2967335"/>
              <a:ext cx="304892" cy="461665"/>
            </a:xfrm>
            <a:prstGeom prst="rect">
              <a:avLst/>
            </a:prstGeom>
            <a:noFill/>
          </p:spPr>
          <p:txBody>
            <a:bodyPr wrap="none" rtlCol="0">
              <a:spAutoFit/>
            </a:bodyPr>
            <a:lstStyle/>
            <a:p>
              <a:r>
                <a:rPr lang="en-US" sz="2400" b="1" dirty="0"/>
                <a:t>*</a:t>
              </a:r>
            </a:p>
          </p:txBody>
        </p:sp>
      </p:grpSp>
      <p:sp>
        <p:nvSpPr>
          <p:cNvPr id="8" name="TextBox 7">
            <a:extLst>
              <a:ext uri="{FF2B5EF4-FFF2-40B4-BE49-F238E27FC236}">
                <a16:creationId xmlns:a16="http://schemas.microsoft.com/office/drawing/2014/main" id="{43D4EA3A-2482-47A0-8BD3-F91622DCE8FA}"/>
              </a:ext>
            </a:extLst>
          </p:cNvPr>
          <p:cNvSpPr txBox="1"/>
          <p:nvPr/>
        </p:nvSpPr>
        <p:spPr>
          <a:xfrm>
            <a:off x="6942786" y="4014372"/>
            <a:ext cx="4648200" cy="923330"/>
          </a:xfrm>
          <a:prstGeom prst="rect">
            <a:avLst/>
          </a:prstGeom>
          <a:noFill/>
        </p:spPr>
        <p:txBody>
          <a:bodyPr wrap="square" rtlCol="0">
            <a:spAutoFit/>
          </a:bodyPr>
          <a:lstStyle/>
          <a:p>
            <a:r>
              <a:rPr lang="en-US" dirty="0"/>
              <a:t>*Note: if single dose vaccine, will still collect the sample at ~4 weeks and ~8 weeks post vaccine</a:t>
            </a:r>
          </a:p>
        </p:txBody>
      </p:sp>
      <p:pic>
        <p:nvPicPr>
          <p:cNvPr id="4" name="Audio 3">
            <a:hlinkClick r:id="" action="ppaction://media"/>
            <a:extLst>
              <a:ext uri="{FF2B5EF4-FFF2-40B4-BE49-F238E27FC236}">
                <a16:creationId xmlns:a16="http://schemas.microsoft.com/office/drawing/2014/main" id="{04B49417-E191-4E27-96BC-47803BC0476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992568183"/>
      </p:ext>
    </p:extLst>
  </p:cSld>
  <p:clrMapOvr>
    <a:masterClrMapping/>
  </p:clrMapOvr>
  <mc:AlternateContent xmlns:mc="http://schemas.openxmlformats.org/markup-compatibility/2006" xmlns:p14="http://schemas.microsoft.com/office/powerpoint/2010/main">
    <mc:Choice Requires="p14">
      <p:transition spd="slow" p14:dur="2000" advTm="77276"/>
    </mc:Choice>
    <mc:Fallback xmlns="">
      <p:transition spd="slow" advTm="772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able 11">
            <a:extLst>
              <a:ext uri="{FF2B5EF4-FFF2-40B4-BE49-F238E27FC236}">
                <a16:creationId xmlns:a16="http://schemas.microsoft.com/office/drawing/2014/main" id="{6E8DDF33-0B0D-4A31-8383-B01899AFEDDD}"/>
              </a:ext>
            </a:extLst>
          </p:cNvPr>
          <p:cNvGraphicFramePr>
            <a:graphicFrameLocks noGrp="1"/>
          </p:cNvGraphicFramePr>
          <p:nvPr>
            <p:ph sz="half" idx="1"/>
            <p:extLst>
              <p:ext uri="{D42A27DB-BD31-4B8C-83A1-F6EECF244321}">
                <p14:modId xmlns:p14="http://schemas.microsoft.com/office/powerpoint/2010/main" val="2803199612"/>
              </p:ext>
            </p:extLst>
          </p:nvPr>
        </p:nvGraphicFramePr>
        <p:xfrm>
          <a:off x="609602" y="1447800"/>
          <a:ext cx="11201398" cy="3733800"/>
        </p:xfrm>
        <a:graphic>
          <a:graphicData uri="http://schemas.openxmlformats.org/drawingml/2006/table">
            <a:tbl>
              <a:tblPr firstRow="1" bandRow="1">
                <a:tableStyleId>{69CF1AB2-1976-4502-BF36-3FF5EA218861}</a:tableStyleId>
              </a:tblPr>
              <a:tblGrid>
                <a:gridCol w="3505198">
                  <a:extLst>
                    <a:ext uri="{9D8B030D-6E8A-4147-A177-3AD203B41FA5}">
                      <a16:colId xmlns:a16="http://schemas.microsoft.com/office/drawing/2014/main" val="605556364"/>
                    </a:ext>
                  </a:extLst>
                </a:gridCol>
                <a:gridCol w="7696200">
                  <a:extLst>
                    <a:ext uri="{9D8B030D-6E8A-4147-A177-3AD203B41FA5}">
                      <a16:colId xmlns:a16="http://schemas.microsoft.com/office/drawing/2014/main" val="3797487838"/>
                    </a:ext>
                  </a:extLst>
                </a:gridCol>
              </a:tblGrid>
              <a:tr h="342900">
                <a:tc>
                  <a:txBody>
                    <a:bodyPr/>
                    <a:lstStyle/>
                    <a:p>
                      <a:r>
                        <a:rPr lang="en-US" b="1" dirty="0"/>
                        <a:t>Sample</a:t>
                      </a:r>
                    </a:p>
                  </a:txBody>
                  <a:tcPr/>
                </a:tc>
                <a:tc>
                  <a:txBody>
                    <a:bodyPr/>
                    <a:lstStyle/>
                    <a:p>
                      <a:r>
                        <a:rPr lang="en-US" b="1" dirty="0"/>
                        <a:t>Window</a:t>
                      </a:r>
                    </a:p>
                  </a:txBody>
                  <a:tcPr/>
                </a:tc>
                <a:extLst>
                  <a:ext uri="{0D108BD9-81ED-4DB2-BD59-A6C34878D82A}">
                    <a16:rowId xmlns:a16="http://schemas.microsoft.com/office/drawing/2014/main" val="900080756"/>
                  </a:ext>
                </a:extLst>
              </a:tr>
              <a:tr h="701040">
                <a:tc>
                  <a:txBody>
                    <a:bodyPr/>
                    <a:lstStyle/>
                    <a:p>
                      <a:r>
                        <a:rPr lang="en-US" b="0" dirty="0"/>
                        <a:t>Sample 1:</a:t>
                      </a:r>
                    </a:p>
                    <a:p>
                      <a:r>
                        <a:rPr lang="en-US" b="0" dirty="0"/>
                        <a:t>Baseline (Pre-vaccination)</a:t>
                      </a:r>
                    </a:p>
                  </a:txBody>
                  <a:tcPr/>
                </a:tc>
                <a:tc>
                  <a:txBody>
                    <a:bodyPr/>
                    <a:lstStyle/>
                    <a:p>
                      <a:r>
                        <a:rPr lang="en-US" b="0" dirty="0"/>
                        <a:t>Up to 14 days </a:t>
                      </a:r>
                      <a:r>
                        <a:rPr lang="en-US" b="0" u="sng" dirty="0"/>
                        <a:t>prior</a:t>
                      </a:r>
                      <a:r>
                        <a:rPr lang="en-US" b="0" dirty="0"/>
                        <a:t> to vaccine administration</a:t>
                      </a:r>
                    </a:p>
                  </a:txBody>
                  <a:tcPr anchor="ctr"/>
                </a:tc>
                <a:extLst>
                  <a:ext uri="{0D108BD9-81ED-4DB2-BD59-A6C34878D82A}">
                    <a16:rowId xmlns:a16="http://schemas.microsoft.com/office/drawing/2014/main" val="2340039267"/>
                  </a:ext>
                </a:extLst>
              </a:tr>
              <a:tr h="876300">
                <a:tc>
                  <a:txBody>
                    <a:bodyPr/>
                    <a:lstStyle/>
                    <a:p>
                      <a:r>
                        <a:rPr lang="en-US" b="0" dirty="0"/>
                        <a:t>Sample 2:</a:t>
                      </a:r>
                    </a:p>
                    <a:p>
                      <a:r>
                        <a:rPr lang="en-US" b="0" dirty="0"/>
                        <a:t>Post Vaccine #1</a:t>
                      </a:r>
                    </a:p>
                  </a:txBody>
                  <a:tcPr/>
                </a:tc>
                <a:tc>
                  <a:txBody>
                    <a:bodyPr/>
                    <a:lstStyle/>
                    <a:p>
                      <a:r>
                        <a:rPr lang="en-US" b="0" dirty="0"/>
                        <a:t>Single dose vaccine: 14 – 35 days after vaccine; </a:t>
                      </a:r>
                      <a:endParaRPr lang="en-US" b="0" u="sng" dirty="0"/>
                    </a:p>
                    <a:p>
                      <a:r>
                        <a:rPr lang="en-US" b="0" u="none" dirty="0"/>
                        <a:t>Two dose vaccine: no sooner than 7 days </a:t>
                      </a:r>
                      <a:r>
                        <a:rPr lang="en-US" b="0" u="sng" dirty="0"/>
                        <a:t>prior</a:t>
                      </a:r>
                      <a:r>
                        <a:rPr lang="en-US" b="0" u="none" dirty="0"/>
                        <a:t> to 2</a:t>
                      </a:r>
                      <a:r>
                        <a:rPr lang="en-US" b="0" u="none" baseline="30000" dirty="0"/>
                        <a:t>nd</a:t>
                      </a:r>
                      <a:r>
                        <a:rPr lang="en-US" b="0" u="none" dirty="0"/>
                        <a:t> dose</a:t>
                      </a:r>
                      <a:endParaRPr lang="en-US" b="0" dirty="0"/>
                    </a:p>
                  </a:txBody>
                  <a:tcPr anchor="ctr"/>
                </a:tc>
                <a:extLst>
                  <a:ext uri="{0D108BD9-81ED-4DB2-BD59-A6C34878D82A}">
                    <a16:rowId xmlns:a16="http://schemas.microsoft.com/office/drawing/2014/main" val="2263494221"/>
                  </a:ext>
                </a:extLst>
              </a:tr>
              <a:tr h="876300">
                <a:tc>
                  <a:txBody>
                    <a:bodyPr/>
                    <a:lstStyle/>
                    <a:p>
                      <a:r>
                        <a:rPr lang="en-US" b="0" dirty="0"/>
                        <a:t>Sample 3:</a:t>
                      </a:r>
                    </a:p>
                    <a:p>
                      <a:r>
                        <a:rPr lang="en-US" b="0" dirty="0"/>
                        <a:t>Post Vaccine #2 (2</a:t>
                      </a:r>
                      <a:r>
                        <a:rPr lang="en-US" b="0" baseline="30000" dirty="0"/>
                        <a:t>nd</a:t>
                      </a:r>
                      <a:r>
                        <a:rPr lang="en-US" b="0" dirty="0"/>
                        <a:t> assessment for single vaccine)</a:t>
                      </a:r>
                    </a:p>
                  </a:txBody>
                  <a:tcPr/>
                </a:tc>
                <a:tc>
                  <a:txBody>
                    <a:bodyPr/>
                    <a:lstStyle/>
                    <a:p>
                      <a:r>
                        <a:rPr lang="en-US" b="0" dirty="0"/>
                        <a:t>Single dose vaccine: earliest clinical visit b/w 4 – 8 weeks after sample 2</a:t>
                      </a:r>
                    </a:p>
                    <a:p>
                      <a:r>
                        <a:rPr lang="en-US" b="0" dirty="0"/>
                        <a:t>Two dose vaccine: between 7 – 35 days after vaccine</a:t>
                      </a:r>
                    </a:p>
                  </a:txBody>
                  <a:tcPr anchor="ctr"/>
                </a:tc>
                <a:extLst>
                  <a:ext uri="{0D108BD9-81ED-4DB2-BD59-A6C34878D82A}">
                    <a16:rowId xmlns:a16="http://schemas.microsoft.com/office/drawing/2014/main" val="3453386150"/>
                  </a:ext>
                </a:extLst>
              </a:tr>
              <a:tr h="876300">
                <a:tc>
                  <a:txBody>
                    <a:bodyPr/>
                    <a:lstStyle/>
                    <a:p>
                      <a:r>
                        <a:rPr lang="en-US" b="0" dirty="0"/>
                        <a:t>Sample 4:</a:t>
                      </a:r>
                    </a:p>
                    <a:p>
                      <a:r>
                        <a:rPr lang="en-US" b="0" dirty="0"/>
                        <a:t>7 months from initial vaccine</a:t>
                      </a:r>
                    </a:p>
                  </a:txBody>
                  <a:tcPr/>
                </a:tc>
                <a:tc>
                  <a:txBody>
                    <a:bodyPr/>
                    <a:lstStyle/>
                    <a:p>
                      <a:r>
                        <a:rPr lang="en-US" b="0" dirty="0"/>
                        <a:t>Closest routine clinical visit, ideally ± 28 days</a:t>
                      </a:r>
                      <a:endParaRPr lang="en-US" b="0" i="1" dirty="0"/>
                    </a:p>
                  </a:txBody>
                  <a:tcPr anchor="ctr"/>
                </a:tc>
                <a:extLst>
                  <a:ext uri="{0D108BD9-81ED-4DB2-BD59-A6C34878D82A}">
                    <a16:rowId xmlns:a16="http://schemas.microsoft.com/office/drawing/2014/main" val="2500680359"/>
                  </a:ext>
                </a:extLst>
              </a:tr>
            </a:tbl>
          </a:graphicData>
        </a:graphic>
      </p:graphicFrame>
      <p:sp>
        <p:nvSpPr>
          <p:cNvPr id="10" name="Content Placeholder 9">
            <a:extLst>
              <a:ext uri="{FF2B5EF4-FFF2-40B4-BE49-F238E27FC236}">
                <a16:creationId xmlns:a16="http://schemas.microsoft.com/office/drawing/2014/main" id="{90C39130-BCDD-4528-885E-12084D0A5289}"/>
              </a:ext>
            </a:extLst>
          </p:cNvPr>
          <p:cNvSpPr>
            <a:spLocks noGrp="1"/>
          </p:cNvSpPr>
          <p:nvPr>
            <p:ph sz="half" idx="2"/>
          </p:nvPr>
        </p:nvSpPr>
        <p:spPr>
          <a:xfrm>
            <a:off x="627845" y="5181600"/>
            <a:ext cx="9715499" cy="784225"/>
          </a:xfrm>
        </p:spPr>
        <p:txBody>
          <a:bodyPr>
            <a:normAutofit/>
          </a:bodyPr>
          <a:lstStyle/>
          <a:p>
            <a:pPr marL="0" indent="0">
              <a:buNone/>
            </a:pPr>
            <a:r>
              <a:rPr lang="en-US" sz="2000" dirty="0"/>
              <a:t>* Standard of Care CBC with differential required at each time point</a:t>
            </a:r>
          </a:p>
          <a:p>
            <a:pPr marL="0" indent="0">
              <a:buNone/>
            </a:pPr>
            <a:endParaRPr lang="en-US" sz="1200" dirty="0"/>
          </a:p>
        </p:txBody>
      </p:sp>
      <p:sp>
        <p:nvSpPr>
          <p:cNvPr id="4" name="Footer Placeholder 3">
            <a:extLst>
              <a:ext uri="{FF2B5EF4-FFF2-40B4-BE49-F238E27FC236}">
                <a16:creationId xmlns:a16="http://schemas.microsoft.com/office/drawing/2014/main" id="{42295529-D6B0-4FA2-BB59-A439E6D6B88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D778463-1D0B-435B-B24A-0ABBB44C4E59}"/>
              </a:ext>
            </a:extLst>
          </p:cNvPr>
          <p:cNvSpPr>
            <a:spLocks noGrp="1"/>
          </p:cNvSpPr>
          <p:nvPr>
            <p:ph type="sldNum" sz="quarter" idx="12"/>
          </p:nvPr>
        </p:nvSpPr>
        <p:spPr/>
        <p:txBody>
          <a:bodyPr/>
          <a:lstStyle/>
          <a:p>
            <a:fld id="{23A446DA-D2FC-491E-A26B-6B2D41D55751}" type="slidenum">
              <a:rPr lang="en-US" smtClean="0"/>
              <a:pPr/>
              <a:t>9</a:t>
            </a:fld>
            <a:endParaRPr lang="en-US"/>
          </a:p>
        </p:txBody>
      </p:sp>
      <p:sp>
        <p:nvSpPr>
          <p:cNvPr id="7" name="Title 6">
            <a:extLst>
              <a:ext uri="{FF2B5EF4-FFF2-40B4-BE49-F238E27FC236}">
                <a16:creationId xmlns:a16="http://schemas.microsoft.com/office/drawing/2014/main" id="{BFECE92F-D599-4995-B449-63E6F6EF2397}"/>
              </a:ext>
            </a:extLst>
          </p:cNvPr>
          <p:cNvSpPr>
            <a:spLocks noGrp="1"/>
          </p:cNvSpPr>
          <p:nvPr>
            <p:ph type="title"/>
          </p:nvPr>
        </p:nvSpPr>
        <p:spPr/>
        <p:txBody>
          <a:bodyPr/>
          <a:lstStyle/>
          <a:p>
            <a:r>
              <a:rPr lang="en-US" dirty="0"/>
              <a:t>Sample collections</a:t>
            </a:r>
          </a:p>
        </p:txBody>
      </p:sp>
      <p:pic>
        <p:nvPicPr>
          <p:cNvPr id="2" name="Audio 1">
            <a:hlinkClick r:id="" action="ppaction://media"/>
            <a:extLst>
              <a:ext uri="{FF2B5EF4-FFF2-40B4-BE49-F238E27FC236}">
                <a16:creationId xmlns:a16="http://schemas.microsoft.com/office/drawing/2014/main" id="{E647AAE9-674C-489C-B8B1-F4906E4895D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835133108"/>
      </p:ext>
    </p:extLst>
  </p:cSld>
  <p:clrMapOvr>
    <a:masterClrMapping/>
  </p:clrMapOvr>
  <mc:AlternateContent xmlns:mc="http://schemas.openxmlformats.org/markup-compatibility/2006" xmlns:p14="http://schemas.microsoft.com/office/powerpoint/2010/main">
    <mc:Choice Requires="p14">
      <p:transition spd="slow" p14:dur="2000" advTm="104815"/>
    </mc:Choice>
    <mc:Fallback xmlns="">
      <p:transition spd="slow" advTm="1048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1_2012DualBrandedPowerPointTemplate">
  <a:themeElements>
    <a:clrScheme name="">
      <a:dk1>
        <a:srgbClr val="000000"/>
      </a:dk1>
      <a:lt1>
        <a:srgbClr val="FFFFFF"/>
      </a:lt1>
      <a:dk2>
        <a:srgbClr val="005293"/>
      </a:dk2>
      <a:lt2>
        <a:srgbClr val="010491"/>
      </a:lt2>
      <a:accent1>
        <a:srgbClr val="B6BF00"/>
      </a:accent1>
      <a:accent2>
        <a:srgbClr val="000099"/>
      </a:accent2>
      <a:accent3>
        <a:srgbClr val="FFFFFF"/>
      </a:accent3>
      <a:accent4>
        <a:srgbClr val="000000"/>
      </a:accent4>
      <a:accent5>
        <a:srgbClr val="D7DCAA"/>
      </a:accent5>
      <a:accent6>
        <a:srgbClr val="00008A"/>
      </a:accent6>
      <a:hlink>
        <a:srgbClr val="005293"/>
      </a:hlink>
      <a:folHlink>
        <a:srgbClr val="B6BF00"/>
      </a:folHlink>
    </a:clrScheme>
    <a:fontScheme name="2009 Co-branded PowerPoint White Bkgrd Design Template">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009 Co-branded PowerPoint White Bkgrd Design 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009 Co-branded PowerPoint White Bkgrd Design Templ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009 Co-branded PowerPoint White Bkgrd Design Templ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009 Co-branded PowerPoint White Bkgrd Design Templ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009 Co-branded PowerPoint White Bkgrd Design Templ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009 Co-branded PowerPoint White Bkgrd Design Templ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009 Co-branded PowerPoint White Bkgrd Design Templa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009 Co-branded PowerPoint White Bkgrd Design Templ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009 Co-branded PowerPoint White Bkgrd Design Templ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009 Co-branded PowerPoint White Bkgrd Design Templ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009 Co-branded PowerPoint White Bkgrd Design Templ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009 Co-branded PowerPoint White Bkgrd Design Templ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2009 Co-branded PowerPoint White Bkgrd Design Template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C2CD23"/>
        </a:folHlink>
      </a:clrScheme>
      <a:clrMap bg1="lt1" tx1="dk1" bg2="lt2" tx2="dk2" accent1="accent1" accent2="accent2" accent3="accent3" accent4="accent4" accent5="accent5" accent6="accent6" hlink="hlink" folHlink="folHlink"/>
    </a:extraClrScheme>
    <a:extraClrScheme>
      <a:clrScheme name="2009 Co-branded PowerPoint White Bkgrd Design Template 14">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79C1"/>
        </a:hlink>
        <a:folHlink>
          <a:srgbClr val="C2CD23"/>
        </a:folHlink>
      </a:clrScheme>
      <a:clrMap bg1="lt1" tx1="dk1" bg2="lt2" tx2="dk2" accent1="accent1" accent2="accent2" accent3="accent3" accent4="accent4" accent5="accent5" accent6="accent6" hlink="hlink" folHlink="folHlink"/>
    </a:extraClrScheme>
    <a:extraClrScheme>
      <a:clrScheme name="2009 Co-branded PowerPoint White Bkgrd Design Template 15">
        <a:dk1>
          <a:srgbClr val="000000"/>
        </a:dk1>
        <a:lt1>
          <a:srgbClr val="FFFFFF"/>
        </a:lt1>
        <a:dk2>
          <a:srgbClr val="0079C1"/>
        </a:dk2>
        <a:lt2>
          <a:srgbClr val="0643BC"/>
        </a:lt2>
        <a:accent1>
          <a:srgbClr val="C2CD23"/>
        </a:accent1>
        <a:accent2>
          <a:srgbClr val="000099"/>
        </a:accent2>
        <a:accent3>
          <a:srgbClr val="FFFFFF"/>
        </a:accent3>
        <a:accent4>
          <a:srgbClr val="000000"/>
        </a:accent4>
        <a:accent5>
          <a:srgbClr val="DDE3AC"/>
        </a:accent5>
        <a:accent6>
          <a:srgbClr val="00008A"/>
        </a:accent6>
        <a:hlink>
          <a:srgbClr val="0079C1"/>
        </a:hlink>
        <a:folHlink>
          <a:srgbClr val="C2CD23"/>
        </a:folHlink>
      </a:clrScheme>
      <a:clrMap bg1="lt1" tx1="dk1" bg2="lt2" tx2="dk2" accent1="accent1" accent2="accent2" accent3="accent3" accent4="accent4" accent5="accent5" accent6="accent6" hlink="hlink" folHlink="folHlink"/>
    </a:extraClrScheme>
    <a:extraClrScheme>
      <a:clrScheme name="2009 Co-branded PowerPoint White Bkgrd Design Template 16">
        <a:dk1>
          <a:srgbClr val="000000"/>
        </a:dk1>
        <a:lt1>
          <a:srgbClr val="FFFFFF"/>
        </a:lt1>
        <a:dk2>
          <a:srgbClr val="0073AE"/>
        </a:dk2>
        <a:lt2>
          <a:srgbClr val="05328D"/>
        </a:lt2>
        <a:accent1>
          <a:srgbClr val="CCCC31"/>
        </a:accent1>
        <a:accent2>
          <a:srgbClr val="000099"/>
        </a:accent2>
        <a:accent3>
          <a:srgbClr val="FFFFFF"/>
        </a:accent3>
        <a:accent4>
          <a:srgbClr val="000000"/>
        </a:accent4>
        <a:accent5>
          <a:srgbClr val="E2E2AD"/>
        </a:accent5>
        <a:accent6>
          <a:srgbClr val="00008A"/>
        </a:accent6>
        <a:hlink>
          <a:srgbClr val="0073AE"/>
        </a:hlink>
        <a:folHlink>
          <a:srgbClr val="C2CD23"/>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2009 Co-branded PowerPoint White Bkgrd Design Template">
  <a:themeElements>
    <a:clrScheme name="">
      <a:dk1>
        <a:srgbClr val="000000"/>
      </a:dk1>
      <a:lt1>
        <a:srgbClr val="FFFFFF"/>
      </a:lt1>
      <a:dk2>
        <a:srgbClr val="005293"/>
      </a:dk2>
      <a:lt2>
        <a:srgbClr val="010491"/>
      </a:lt2>
      <a:accent1>
        <a:srgbClr val="B6BF00"/>
      </a:accent1>
      <a:accent2>
        <a:srgbClr val="000099"/>
      </a:accent2>
      <a:accent3>
        <a:srgbClr val="FFFFFF"/>
      </a:accent3>
      <a:accent4>
        <a:srgbClr val="000000"/>
      </a:accent4>
      <a:accent5>
        <a:srgbClr val="D7DCAA"/>
      </a:accent5>
      <a:accent6>
        <a:srgbClr val="00008A"/>
      </a:accent6>
      <a:hlink>
        <a:srgbClr val="005293"/>
      </a:hlink>
      <a:folHlink>
        <a:srgbClr val="B6BF00"/>
      </a:folHlink>
    </a:clrScheme>
    <a:fontScheme name="2009 Co-branded PowerPoint White Bkgrd Design Template">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009 Co-branded PowerPoint White Bkgrd Design 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009 Co-branded PowerPoint White Bkgrd Design Templ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009 Co-branded PowerPoint White Bkgrd Design Templ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009 Co-branded PowerPoint White Bkgrd Design Templ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009 Co-branded PowerPoint White Bkgrd Design Templ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009 Co-branded PowerPoint White Bkgrd Design Templ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009 Co-branded PowerPoint White Bkgrd Design Templa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009 Co-branded PowerPoint White Bkgrd Design Templ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009 Co-branded PowerPoint White Bkgrd Design Templ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009 Co-branded PowerPoint White Bkgrd Design Templ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009 Co-branded PowerPoint White Bkgrd Design Templ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009 Co-branded PowerPoint White Bkgrd Design Templ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2009 Co-branded PowerPoint White Bkgrd Design Template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C2CD23"/>
        </a:folHlink>
      </a:clrScheme>
      <a:clrMap bg1="lt1" tx1="dk1" bg2="lt2" tx2="dk2" accent1="accent1" accent2="accent2" accent3="accent3" accent4="accent4" accent5="accent5" accent6="accent6" hlink="hlink" folHlink="folHlink"/>
    </a:extraClrScheme>
    <a:extraClrScheme>
      <a:clrScheme name="2009 Co-branded PowerPoint White Bkgrd Design Template 14">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79C1"/>
        </a:hlink>
        <a:folHlink>
          <a:srgbClr val="C2CD23"/>
        </a:folHlink>
      </a:clrScheme>
      <a:clrMap bg1="lt1" tx1="dk1" bg2="lt2" tx2="dk2" accent1="accent1" accent2="accent2" accent3="accent3" accent4="accent4" accent5="accent5" accent6="accent6" hlink="hlink" folHlink="folHlink"/>
    </a:extraClrScheme>
    <a:extraClrScheme>
      <a:clrScheme name="2009 Co-branded PowerPoint White Bkgrd Design Template 15">
        <a:dk1>
          <a:srgbClr val="000000"/>
        </a:dk1>
        <a:lt1>
          <a:srgbClr val="FFFFFF"/>
        </a:lt1>
        <a:dk2>
          <a:srgbClr val="0079C1"/>
        </a:dk2>
        <a:lt2>
          <a:srgbClr val="0643BC"/>
        </a:lt2>
        <a:accent1>
          <a:srgbClr val="C2CD23"/>
        </a:accent1>
        <a:accent2>
          <a:srgbClr val="000099"/>
        </a:accent2>
        <a:accent3>
          <a:srgbClr val="FFFFFF"/>
        </a:accent3>
        <a:accent4>
          <a:srgbClr val="000000"/>
        </a:accent4>
        <a:accent5>
          <a:srgbClr val="DDE3AC"/>
        </a:accent5>
        <a:accent6>
          <a:srgbClr val="00008A"/>
        </a:accent6>
        <a:hlink>
          <a:srgbClr val="0079C1"/>
        </a:hlink>
        <a:folHlink>
          <a:srgbClr val="C2CD23"/>
        </a:folHlink>
      </a:clrScheme>
      <a:clrMap bg1="lt1" tx1="dk1" bg2="lt2" tx2="dk2" accent1="accent1" accent2="accent2" accent3="accent3" accent4="accent4" accent5="accent5" accent6="accent6" hlink="hlink" folHlink="folHlink"/>
    </a:extraClrScheme>
    <a:extraClrScheme>
      <a:clrScheme name="2009 Co-branded PowerPoint White Bkgrd Design Template 16">
        <a:dk1>
          <a:srgbClr val="000000"/>
        </a:dk1>
        <a:lt1>
          <a:srgbClr val="FFFFFF"/>
        </a:lt1>
        <a:dk2>
          <a:srgbClr val="0073AE"/>
        </a:dk2>
        <a:lt2>
          <a:srgbClr val="05328D"/>
        </a:lt2>
        <a:accent1>
          <a:srgbClr val="CCCC31"/>
        </a:accent1>
        <a:accent2>
          <a:srgbClr val="000099"/>
        </a:accent2>
        <a:accent3>
          <a:srgbClr val="FFFFFF"/>
        </a:accent3>
        <a:accent4>
          <a:srgbClr val="000000"/>
        </a:accent4>
        <a:accent5>
          <a:srgbClr val="E2E2AD"/>
        </a:accent5>
        <a:accent6>
          <a:srgbClr val="00008A"/>
        </a:accent6>
        <a:hlink>
          <a:srgbClr val="0073AE"/>
        </a:hlink>
        <a:folHlink>
          <a:srgbClr val="C2CD23"/>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4_2009 NMDP PowerPoint White Bkgrd Master Deck 8.12.09">
  <a:themeElements>
    <a:clrScheme name="">
      <a:dk1>
        <a:srgbClr val="000000"/>
      </a:dk1>
      <a:lt1>
        <a:srgbClr val="FFFFFF"/>
      </a:lt1>
      <a:dk2>
        <a:srgbClr val="005293"/>
      </a:dk2>
      <a:lt2>
        <a:srgbClr val="594528"/>
      </a:lt2>
      <a:accent1>
        <a:srgbClr val="FF7000"/>
      </a:accent1>
      <a:accent2>
        <a:srgbClr val="B6BF00"/>
      </a:accent2>
      <a:accent3>
        <a:srgbClr val="FFFFFF"/>
      </a:accent3>
      <a:accent4>
        <a:srgbClr val="000000"/>
      </a:accent4>
      <a:accent5>
        <a:srgbClr val="FFBBAA"/>
      </a:accent5>
      <a:accent6>
        <a:srgbClr val="A5AD00"/>
      </a:accent6>
      <a:hlink>
        <a:srgbClr val="A0CFEB"/>
      </a:hlink>
      <a:folHlink>
        <a:srgbClr val="FED100"/>
      </a:folHlink>
    </a:clrScheme>
    <a:fontScheme name="1_2009 NMDP PowerPoint White Bkgrd Master Deck 8.12.09">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2009 NMDP PowerPoint White Bkgrd Master Deck 8.12.09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2009 NMDP PowerPoint White Bkgrd Master Deck 8.12.09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2009 NMDP PowerPoint White Bkgrd Master Deck 8.12.09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2009 NMDP PowerPoint White Bkgrd Master Deck 8.12.09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2009 NMDP PowerPoint White Bkgrd Master Deck 8.12.09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2009 NMDP PowerPoint White Bkgrd Master Deck 8.12.09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2009 NMDP PowerPoint White Bkgrd Master Deck 8.12.09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2009 NMDP PowerPoint White Bkgrd Master Deck 8.12.09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2009 NMDP PowerPoint White Bkgrd Master Deck 8.12.09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2009 NMDP PowerPoint White Bkgrd Master Deck 8.12.09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2009 NMDP PowerPoint White Bkgrd Master Deck 8.12.09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2009 NMDP PowerPoint White Bkgrd Master Deck 8.12.09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1_2009 NMDP PowerPoint White Bkgrd Master Deck 8.12.09 13">
        <a:dk1>
          <a:srgbClr val="003366"/>
        </a:dk1>
        <a:lt1>
          <a:srgbClr val="FFFFFF"/>
        </a:lt1>
        <a:dk2>
          <a:srgbClr val="0046AE"/>
        </a:dk2>
        <a:lt2>
          <a:srgbClr val="CCFF33"/>
        </a:lt2>
        <a:accent1>
          <a:srgbClr val="F59421"/>
        </a:accent1>
        <a:accent2>
          <a:srgbClr val="ADCF2F"/>
        </a:accent2>
        <a:accent3>
          <a:srgbClr val="AAB0D3"/>
        </a:accent3>
        <a:accent4>
          <a:srgbClr val="DADADA"/>
        </a:accent4>
        <a:accent5>
          <a:srgbClr val="F9C8AB"/>
        </a:accent5>
        <a:accent6>
          <a:srgbClr val="9CBB2A"/>
        </a:accent6>
        <a:hlink>
          <a:srgbClr val="66CCFF"/>
        </a:hlink>
        <a:folHlink>
          <a:srgbClr val="FFDF1C"/>
        </a:folHlink>
      </a:clrScheme>
      <a:clrMap bg1="dk2" tx1="lt1" bg2="dk1" tx2="lt2" accent1="accent1" accent2="accent2" accent3="accent3" accent4="accent4" accent5="accent5" accent6="accent6" hlink="hlink" folHlink="folHlink"/>
    </a:extraClrScheme>
    <a:extraClrScheme>
      <a:clrScheme name="1_2009 NMDP PowerPoint White Bkgrd Master Deck 8.12.09 14">
        <a:dk1>
          <a:srgbClr val="003366"/>
        </a:dk1>
        <a:lt1>
          <a:srgbClr val="FFFFFF"/>
        </a:lt1>
        <a:dk2>
          <a:srgbClr val="0046AE"/>
        </a:dk2>
        <a:lt2>
          <a:srgbClr val="C2E123"/>
        </a:lt2>
        <a:accent1>
          <a:srgbClr val="F59421"/>
        </a:accent1>
        <a:accent2>
          <a:srgbClr val="C2E123"/>
        </a:accent2>
        <a:accent3>
          <a:srgbClr val="AAB0D3"/>
        </a:accent3>
        <a:accent4>
          <a:srgbClr val="DADADA"/>
        </a:accent4>
        <a:accent5>
          <a:srgbClr val="F9C8AB"/>
        </a:accent5>
        <a:accent6>
          <a:srgbClr val="B0CC1F"/>
        </a:accent6>
        <a:hlink>
          <a:srgbClr val="66CCFF"/>
        </a:hlink>
        <a:folHlink>
          <a:srgbClr val="FFDF1C"/>
        </a:folHlink>
      </a:clrScheme>
      <a:clrMap bg1="dk2" tx1="lt1" bg2="dk1" tx2="lt2" accent1="accent1" accent2="accent2" accent3="accent3" accent4="accent4" accent5="accent5" accent6="accent6" hlink="hlink" folHlink="folHlink"/>
    </a:extraClrScheme>
    <a:extraClrScheme>
      <a:clrScheme name="1_2009 NMDP PowerPoint White Bkgrd Master Deck 8.12.09 15">
        <a:dk1>
          <a:srgbClr val="0046AE"/>
        </a:dk1>
        <a:lt1>
          <a:srgbClr val="FFFFFF"/>
        </a:lt1>
        <a:dk2>
          <a:srgbClr val="7F9414"/>
        </a:dk2>
        <a:lt2>
          <a:srgbClr val="003366"/>
        </a:lt2>
        <a:accent1>
          <a:srgbClr val="F59421"/>
        </a:accent1>
        <a:accent2>
          <a:srgbClr val="C2E123"/>
        </a:accent2>
        <a:accent3>
          <a:srgbClr val="FFFFFF"/>
        </a:accent3>
        <a:accent4>
          <a:srgbClr val="003A94"/>
        </a:accent4>
        <a:accent5>
          <a:srgbClr val="F9C8AB"/>
        </a:accent5>
        <a:accent6>
          <a:srgbClr val="B0CC1F"/>
        </a:accent6>
        <a:hlink>
          <a:srgbClr val="66CCFF"/>
        </a:hlink>
        <a:folHlink>
          <a:srgbClr val="FFDF1C"/>
        </a:folHlink>
      </a:clrScheme>
      <a:clrMap bg1="lt1" tx1="dk1" bg2="lt2" tx2="dk2" accent1="accent1" accent2="accent2" accent3="accent3" accent4="accent4" accent5="accent5" accent6="accent6" hlink="hlink" folHlink="folHlink"/>
    </a:extraClrScheme>
    <a:extraClrScheme>
      <a:clrScheme name="1_2009 NMDP PowerPoint White Bkgrd Master Deck 8.12.09 16">
        <a:dk1>
          <a:srgbClr val="000000"/>
        </a:dk1>
        <a:lt1>
          <a:srgbClr val="FFFFFF"/>
        </a:lt1>
        <a:dk2>
          <a:srgbClr val="0079C1"/>
        </a:dk2>
        <a:lt2>
          <a:srgbClr val="5C5B3D"/>
        </a:lt2>
        <a:accent1>
          <a:srgbClr val="F59421"/>
        </a:accent1>
        <a:accent2>
          <a:srgbClr val="C2CD23"/>
        </a:accent2>
        <a:accent3>
          <a:srgbClr val="FFFFFF"/>
        </a:accent3>
        <a:accent4>
          <a:srgbClr val="000000"/>
        </a:accent4>
        <a:accent5>
          <a:srgbClr val="F9C8AB"/>
        </a:accent5>
        <a:accent6>
          <a:srgbClr val="B0BA1F"/>
        </a:accent6>
        <a:hlink>
          <a:srgbClr val="7FBEE8"/>
        </a:hlink>
        <a:folHlink>
          <a:srgbClr val="FFDF1C"/>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2009 NMDP PowerPoint White Bkgrd Master Deck 8.12.09">
  <a:themeElements>
    <a:clrScheme name="">
      <a:dk1>
        <a:srgbClr val="000000"/>
      </a:dk1>
      <a:lt1>
        <a:srgbClr val="FFFFFF"/>
      </a:lt1>
      <a:dk2>
        <a:srgbClr val="005293"/>
      </a:dk2>
      <a:lt2>
        <a:srgbClr val="594528"/>
      </a:lt2>
      <a:accent1>
        <a:srgbClr val="FF7000"/>
      </a:accent1>
      <a:accent2>
        <a:srgbClr val="B6BF00"/>
      </a:accent2>
      <a:accent3>
        <a:srgbClr val="FFFFFF"/>
      </a:accent3>
      <a:accent4>
        <a:srgbClr val="000000"/>
      </a:accent4>
      <a:accent5>
        <a:srgbClr val="FFBBAA"/>
      </a:accent5>
      <a:accent6>
        <a:srgbClr val="A5AD00"/>
      </a:accent6>
      <a:hlink>
        <a:srgbClr val="A0CFEB"/>
      </a:hlink>
      <a:folHlink>
        <a:srgbClr val="FED100"/>
      </a:folHlink>
    </a:clrScheme>
    <a:fontScheme name="1_2009 NMDP PowerPoint White Bkgrd Master Deck 8.12.09">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accent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ctr" anchorCtr="1"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600" b="1" i="0" u="none" strike="noStrike" cap="none" normalizeH="0" baseline="0" smtClean="0">
            <a:ln>
              <a:noFill/>
            </a:ln>
            <a:solidFill>
              <a:schemeClr val="tx1"/>
            </a:solidFill>
            <a:effectLst/>
            <a:latin typeface="Verdana" pitchFamily="34" charset="0"/>
            <a:cs typeface="Times New Roman" pitchFamily="18" charset="0"/>
          </a:defRPr>
        </a:defPPr>
      </a:lstStyle>
    </a:spDef>
    <a:lnDef>
      <a:spPr bwMode="auto">
        <a:xfrm>
          <a:off x="0" y="0"/>
          <a:ext cx="1" cy="1"/>
        </a:xfrm>
        <a:custGeom>
          <a:avLst/>
          <a:gdLst/>
          <a:ahLst/>
          <a:cxnLst/>
          <a:rect l="0" t="0" r="0" b="0"/>
          <a:pathLst/>
        </a:custGeom>
        <a:noFill/>
        <a:ln w="9525" cap="flat" cmpd="sng" algn="ctr">
          <a:solidFill>
            <a:schemeClr val="accent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ctr" anchorCtr="1"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600" b="1" i="0" u="none" strike="noStrike" cap="none" normalizeH="0" baseline="0" smtClean="0">
            <a:ln>
              <a:noFill/>
            </a:ln>
            <a:solidFill>
              <a:schemeClr val="tx1"/>
            </a:solidFill>
            <a:effectLst/>
            <a:latin typeface="Verdana" pitchFamily="34" charset="0"/>
            <a:cs typeface="Times New Roman" pitchFamily="18" charset="0"/>
          </a:defRPr>
        </a:defPPr>
      </a:lstStyle>
    </a:lnDef>
  </a:objectDefaults>
  <a:extraClrSchemeLst>
    <a:extraClrScheme>
      <a:clrScheme name="1_2009 NMDP PowerPoint White Bkgrd Master Deck 8.12.09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2009 NMDP PowerPoint White Bkgrd Master Deck 8.12.09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2009 NMDP PowerPoint White Bkgrd Master Deck 8.12.09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2009 NMDP PowerPoint White Bkgrd Master Deck 8.12.09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2009 NMDP PowerPoint White Bkgrd Master Deck 8.12.09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2009 NMDP PowerPoint White Bkgrd Master Deck 8.12.09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2009 NMDP PowerPoint White Bkgrd Master Deck 8.12.09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2009 NMDP PowerPoint White Bkgrd Master Deck 8.12.09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2009 NMDP PowerPoint White Bkgrd Master Deck 8.12.09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2009 NMDP PowerPoint White Bkgrd Master Deck 8.12.09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2009 NMDP PowerPoint White Bkgrd Master Deck 8.12.09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2009 NMDP PowerPoint White Bkgrd Master Deck 8.12.09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1_2009 NMDP PowerPoint White Bkgrd Master Deck 8.12.09 13">
        <a:dk1>
          <a:srgbClr val="003366"/>
        </a:dk1>
        <a:lt1>
          <a:srgbClr val="FFFFFF"/>
        </a:lt1>
        <a:dk2>
          <a:srgbClr val="0046AE"/>
        </a:dk2>
        <a:lt2>
          <a:srgbClr val="CCFF33"/>
        </a:lt2>
        <a:accent1>
          <a:srgbClr val="F59421"/>
        </a:accent1>
        <a:accent2>
          <a:srgbClr val="ADCF2F"/>
        </a:accent2>
        <a:accent3>
          <a:srgbClr val="AAB0D3"/>
        </a:accent3>
        <a:accent4>
          <a:srgbClr val="DADADA"/>
        </a:accent4>
        <a:accent5>
          <a:srgbClr val="F9C8AB"/>
        </a:accent5>
        <a:accent6>
          <a:srgbClr val="9CBB2A"/>
        </a:accent6>
        <a:hlink>
          <a:srgbClr val="66CCFF"/>
        </a:hlink>
        <a:folHlink>
          <a:srgbClr val="FFDF1C"/>
        </a:folHlink>
      </a:clrScheme>
      <a:clrMap bg1="dk2" tx1="lt1" bg2="dk1" tx2="lt2" accent1="accent1" accent2="accent2" accent3="accent3" accent4="accent4" accent5="accent5" accent6="accent6" hlink="hlink" folHlink="folHlink"/>
    </a:extraClrScheme>
    <a:extraClrScheme>
      <a:clrScheme name="1_2009 NMDP PowerPoint White Bkgrd Master Deck 8.12.09 14">
        <a:dk1>
          <a:srgbClr val="003366"/>
        </a:dk1>
        <a:lt1>
          <a:srgbClr val="FFFFFF"/>
        </a:lt1>
        <a:dk2>
          <a:srgbClr val="0046AE"/>
        </a:dk2>
        <a:lt2>
          <a:srgbClr val="C2E123"/>
        </a:lt2>
        <a:accent1>
          <a:srgbClr val="F59421"/>
        </a:accent1>
        <a:accent2>
          <a:srgbClr val="C2E123"/>
        </a:accent2>
        <a:accent3>
          <a:srgbClr val="AAB0D3"/>
        </a:accent3>
        <a:accent4>
          <a:srgbClr val="DADADA"/>
        </a:accent4>
        <a:accent5>
          <a:srgbClr val="F9C8AB"/>
        </a:accent5>
        <a:accent6>
          <a:srgbClr val="B0CC1F"/>
        </a:accent6>
        <a:hlink>
          <a:srgbClr val="66CCFF"/>
        </a:hlink>
        <a:folHlink>
          <a:srgbClr val="FFDF1C"/>
        </a:folHlink>
      </a:clrScheme>
      <a:clrMap bg1="dk2" tx1="lt1" bg2="dk1" tx2="lt2" accent1="accent1" accent2="accent2" accent3="accent3" accent4="accent4" accent5="accent5" accent6="accent6" hlink="hlink" folHlink="folHlink"/>
    </a:extraClrScheme>
    <a:extraClrScheme>
      <a:clrScheme name="1_2009 NMDP PowerPoint White Bkgrd Master Deck 8.12.09 15">
        <a:dk1>
          <a:srgbClr val="0046AE"/>
        </a:dk1>
        <a:lt1>
          <a:srgbClr val="FFFFFF"/>
        </a:lt1>
        <a:dk2>
          <a:srgbClr val="7F9414"/>
        </a:dk2>
        <a:lt2>
          <a:srgbClr val="003366"/>
        </a:lt2>
        <a:accent1>
          <a:srgbClr val="F59421"/>
        </a:accent1>
        <a:accent2>
          <a:srgbClr val="C2E123"/>
        </a:accent2>
        <a:accent3>
          <a:srgbClr val="FFFFFF"/>
        </a:accent3>
        <a:accent4>
          <a:srgbClr val="003A94"/>
        </a:accent4>
        <a:accent5>
          <a:srgbClr val="F9C8AB"/>
        </a:accent5>
        <a:accent6>
          <a:srgbClr val="B0CC1F"/>
        </a:accent6>
        <a:hlink>
          <a:srgbClr val="66CCFF"/>
        </a:hlink>
        <a:folHlink>
          <a:srgbClr val="FFDF1C"/>
        </a:folHlink>
      </a:clrScheme>
      <a:clrMap bg1="lt1" tx1="dk1" bg2="lt2" tx2="dk2" accent1="accent1" accent2="accent2" accent3="accent3" accent4="accent4" accent5="accent5" accent6="accent6" hlink="hlink" folHlink="folHlink"/>
    </a:extraClrScheme>
    <a:extraClrScheme>
      <a:clrScheme name="1_2009 NMDP PowerPoint White Bkgrd Master Deck 8.12.09 16">
        <a:dk1>
          <a:srgbClr val="000000"/>
        </a:dk1>
        <a:lt1>
          <a:srgbClr val="FFFFFF"/>
        </a:lt1>
        <a:dk2>
          <a:srgbClr val="0079C1"/>
        </a:dk2>
        <a:lt2>
          <a:srgbClr val="5C5B3D"/>
        </a:lt2>
        <a:accent1>
          <a:srgbClr val="F59421"/>
        </a:accent1>
        <a:accent2>
          <a:srgbClr val="C2CD23"/>
        </a:accent2>
        <a:accent3>
          <a:srgbClr val="FFFFFF"/>
        </a:accent3>
        <a:accent4>
          <a:srgbClr val="000000"/>
        </a:accent4>
        <a:accent5>
          <a:srgbClr val="F9C8AB"/>
        </a:accent5>
        <a:accent6>
          <a:srgbClr val="B0BA1F"/>
        </a:accent6>
        <a:hlink>
          <a:srgbClr val="7FBEE8"/>
        </a:hlink>
        <a:folHlink>
          <a:srgbClr val="FFDF1C"/>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_ABMTR-IBMTR">
  <a:themeElements>
    <a:clrScheme name="ABMTR-IBMTR 5">
      <a:dk1>
        <a:srgbClr val="000000"/>
      </a:dk1>
      <a:lt1>
        <a:srgbClr val="FFFFFF"/>
      </a:lt1>
      <a:dk2>
        <a:srgbClr val="550169"/>
      </a:dk2>
      <a:lt2>
        <a:srgbClr val="2B0135"/>
      </a:lt2>
      <a:accent1>
        <a:srgbClr val="FFFF00"/>
      </a:accent1>
      <a:accent2>
        <a:srgbClr val="CC0000"/>
      </a:accent2>
      <a:accent3>
        <a:srgbClr val="B4AAB9"/>
      </a:accent3>
      <a:accent4>
        <a:srgbClr val="DADADA"/>
      </a:accent4>
      <a:accent5>
        <a:srgbClr val="FFFFAA"/>
      </a:accent5>
      <a:accent6>
        <a:srgbClr val="B90000"/>
      </a:accent6>
      <a:hlink>
        <a:srgbClr val="EB9AFE"/>
      </a:hlink>
      <a:folHlink>
        <a:srgbClr val="D68D0A"/>
      </a:folHlink>
    </a:clrScheme>
    <a:fontScheme name="ABMTR-IBMTR">
      <a:majorFont>
        <a:latin typeface="Arial"/>
        <a:ea typeface=""/>
        <a:cs typeface=""/>
      </a:majorFont>
      <a:minorFont>
        <a:latin typeface="Arial Unicode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ABMTR-IBMTR 1">
        <a:dk1>
          <a:srgbClr val="000000"/>
        </a:dk1>
        <a:lt1>
          <a:srgbClr val="FFFFFF"/>
        </a:lt1>
        <a:dk2>
          <a:srgbClr val="FFFFFF"/>
        </a:dk2>
        <a:lt2>
          <a:srgbClr val="DDDDDD"/>
        </a:lt2>
        <a:accent1>
          <a:srgbClr val="000000"/>
        </a:accent1>
        <a:accent2>
          <a:srgbClr val="868686"/>
        </a:accent2>
        <a:accent3>
          <a:srgbClr val="FFFFFF"/>
        </a:accent3>
        <a:accent4>
          <a:srgbClr val="000000"/>
        </a:accent4>
        <a:accent5>
          <a:srgbClr val="AAAAAA"/>
        </a:accent5>
        <a:accent6>
          <a:srgbClr val="797979"/>
        </a:accent6>
        <a:hlink>
          <a:srgbClr val="000000"/>
        </a:hlink>
        <a:folHlink>
          <a:srgbClr val="B2B2B2"/>
        </a:folHlink>
      </a:clrScheme>
      <a:clrMap bg1="lt1" tx1="dk1" bg2="lt2" tx2="dk2" accent1="accent1" accent2="accent2" accent3="accent3" accent4="accent4" accent5="accent5" accent6="accent6" hlink="hlink" folHlink="folHlink"/>
    </a:extraClrScheme>
    <a:extraClrScheme>
      <a:clrScheme name="ABMTR-IBMTR 2">
        <a:dk1>
          <a:srgbClr val="000000"/>
        </a:dk1>
        <a:lt1>
          <a:srgbClr val="FFFFFF"/>
        </a:lt1>
        <a:dk2>
          <a:srgbClr val="063DE8"/>
        </a:dk2>
        <a:lt2>
          <a:srgbClr val="02113F"/>
        </a:lt2>
        <a:accent1>
          <a:srgbClr val="FFFF00"/>
        </a:accent1>
        <a:accent2>
          <a:srgbClr val="DF212A"/>
        </a:accent2>
        <a:accent3>
          <a:srgbClr val="AAAFF2"/>
        </a:accent3>
        <a:accent4>
          <a:srgbClr val="DADADA"/>
        </a:accent4>
        <a:accent5>
          <a:srgbClr val="FFFFAA"/>
        </a:accent5>
        <a:accent6>
          <a:srgbClr val="CA1D25"/>
        </a:accent6>
        <a:hlink>
          <a:srgbClr val="819FFC"/>
        </a:hlink>
        <a:folHlink>
          <a:srgbClr val="C16C33"/>
        </a:folHlink>
      </a:clrScheme>
      <a:clrMap bg1="dk2" tx1="lt1" bg2="dk1" tx2="lt2" accent1="accent1" accent2="accent2" accent3="accent3" accent4="accent4" accent5="accent5" accent6="accent6" hlink="hlink" folHlink="folHlink"/>
    </a:extraClrScheme>
    <a:extraClrScheme>
      <a:clrScheme name="ABMTR-IBMTR 3">
        <a:dk1>
          <a:srgbClr val="075B11"/>
        </a:dk1>
        <a:lt1>
          <a:srgbClr val="FFFFFF"/>
        </a:lt1>
        <a:dk2>
          <a:srgbClr val="D8FCDC"/>
        </a:dk2>
        <a:lt2>
          <a:srgbClr val="99F7A4"/>
        </a:lt2>
        <a:accent1>
          <a:srgbClr val="B32D6D"/>
        </a:accent1>
        <a:accent2>
          <a:srgbClr val="FF855F"/>
        </a:accent2>
        <a:accent3>
          <a:srgbClr val="FFFFFF"/>
        </a:accent3>
        <a:accent4>
          <a:srgbClr val="054C0D"/>
        </a:accent4>
        <a:accent5>
          <a:srgbClr val="D6ADBA"/>
        </a:accent5>
        <a:accent6>
          <a:srgbClr val="E77855"/>
        </a:accent6>
        <a:hlink>
          <a:srgbClr val="FFFFFF"/>
        </a:hlink>
        <a:folHlink>
          <a:srgbClr val="FFFFFF"/>
        </a:folHlink>
      </a:clrScheme>
      <a:clrMap bg1="lt1" tx1="dk1" bg2="lt2" tx2="dk2" accent1="accent1" accent2="accent2" accent3="accent3" accent4="accent4" accent5="accent5" accent6="accent6" hlink="hlink" folHlink="folHlink"/>
    </a:extraClrScheme>
    <a:extraClrScheme>
      <a:clrScheme name="ABMTR-IBMTR 4">
        <a:dk1>
          <a:srgbClr val="000000"/>
        </a:dk1>
        <a:lt1>
          <a:srgbClr val="FFFFFF"/>
        </a:lt1>
        <a:dk2>
          <a:srgbClr val="075B11"/>
        </a:dk2>
        <a:lt2>
          <a:srgbClr val="021C05"/>
        </a:lt2>
        <a:accent1>
          <a:srgbClr val="FFFF00"/>
        </a:accent1>
        <a:accent2>
          <a:srgbClr val="FF6600"/>
        </a:accent2>
        <a:accent3>
          <a:srgbClr val="AAB5AA"/>
        </a:accent3>
        <a:accent4>
          <a:srgbClr val="DADADA"/>
        </a:accent4>
        <a:accent5>
          <a:srgbClr val="FFFFAA"/>
        </a:accent5>
        <a:accent6>
          <a:srgbClr val="E75C00"/>
        </a:accent6>
        <a:hlink>
          <a:srgbClr val="03AD20"/>
        </a:hlink>
        <a:folHlink>
          <a:srgbClr val="767900"/>
        </a:folHlink>
      </a:clrScheme>
      <a:clrMap bg1="dk2" tx1="lt1" bg2="dk1" tx2="lt2" accent1="accent1" accent2="accent2" accent3="accent3" accent4="accent4" accent5="accent5" accent6="accent6" hlink="hlink" folHlink="folHlink"/>
    </a:extraClrScheme>
    <a:extraClrScheme>
      <a:clrScheme name="ABMTR-IBMTR 5">
        <a:dk1>
          <a:srgbClr val="000000"/>
        </a:dk1>
        <a:lt1>
          <a:srgbClr val="FFFFFF"/>
        </a:lt1>
        <a:dk2>
          <a:srgbClr val="550169"/>
        </a:dk2>
        <a:lt2>
          <a:srgbClr val="2B0135"/>
        </a:lt2>
        <a:accent1>
          <a:srgbClr val="FFFF00"/>
        </a:accent1>
        <a:accent2>
          <a:srgbClr val="CC0000"/>
        </a:accent2>
        <a:accent3>
          <a:srgbClr val="B4AAB9"/>
        </a:accent3>
        <a:accent4>
          <a:srgbClr val="DADADA"/>
        </a:accent4>
        <a:accent5>
          <a:srgbClr val="FFFFAA"/>
        </a:accent5>
        <a:accent6>
          <a:srgbClr val="B90000"/>
        </a:accent6>
        <a:hlink>
          <a:srgbClr val="EB9AFE"/>
        </a:hlink>
        <a:folHlink>
          <a:srgbClr val="D68D0A"/>
        </a:folHlink>
      </a:clrScheme>
      <a:clrMap bg1="dk2" tx1="lt1" bg2="dk1" tx2="lt2" accent1="accent1" accent2="accent2" accent3="accent3" accent4="accent4" accent5="accent5" accent6="accent6" hlink="hlink" folHlink="folHlink"/>
    </a:extraClrScheme>
    <a:extraClrScheme>
      <a:clrScheme name="ABMTR-IBMTR 6">
        <a:dk1>
          <a:srgbClr val="000000"/>
        </a:dk1>
        <a:lt1>
          <a:srgbClr val="FFFFCC"/>
        </a:lt1>
        <a:dk2>
          <a:srgbClr val="A50021"/>
        </a:dk2>
        <a:lt2>
          <a:srgbClr val="5C0012"/>
        </a:lt2>
        <a:accent1>
          <a:srgbClr val="FFFF00"/>
        </a:accent1>
        <a:accent2>
          <a:srgbClr val="00CC99"/>
        </a:accent2>
        <a:accent3>
          <a:srgbClr val="CFAAAB"/>
        </a:accent3>
        <a:accent4>
          <a:srgbClr val="DADAAE"/>
        </a:accent4>
        <a:accent5>
          <a:srgbClr val="FFFFAA"/>
        </a:accent5>
        <a:accent6>
          <a:srgbClr val="00B98A"/>
        </a:accent6>
        <a:hlink>
          <a:srgbClr val="FFC775"/>
        </a:hlink>
        <a:folHlink>
          <a:srgbClr val="D68D0A"/>
        </a:folHlink>
      </a:clrScheme>
      <a:clrMap bg1="dk2" tx1="lt1" bg2="dk1" tx2="lt2" accent1="accent1" accent2="accent2" accent3="accent3" accent4="accent4" accent5="accent5" accent6="accent6" hlink="hlink" folHlink="folHlink"/>
    </a:extraClrScheme>
    <a:extraClrScheme>
      <a:clrScheme name="ABMTR-IBMTR 7">
        <a:dk1>
          <a:srgbClr val="043209"/>
        </a:dk1>
        <a:lt1>
          <a:srgbClr val="FFFFFF"/>
        </a:lt1>
        <a:dk2>
          <a:srgbClr val="FFFF00"/>
        </a:dk2>
        <a:lt2>
          <a:srgbClr val="FFFF66"/>
        </a:lt2>
        <a:accent1>
          <a:srgbClr val="003300"/>
        </a:accent1>
        <a:accent2>
          <a:srgbClr val="FF855F"/>
        </a:accent2>
        <a:accent3>
          <a:srgbClr val="FFFFFF"/>
        </a:accent3>
        <a:accent4>
          <a:srgbClr val="032906"/>
        </a:accent4>
        <a:accent5>
          <a:srgbClr val="AAADAA"/>
        </a:accent5>
        <a:accent6>
          <a:srgbClr val="E77855"/>
        </a:accent6>
        <a:hlink>
          <a:srgbClr val="FFFFFF"/>
        </a:hlink>
        <a:folHlink>
          <a:srgbClr val="6E6B00"/>
        </a:folHlink>
      </a:clrScheme>
      <a:clrMap bg1="lt1" tx1="dk1" bg2="lt2" tx2="dk2" accent1="accent1" accent2="accent2" accent3="accent3" accent4="accent4" accent5="accent5" accent6="accent6" hlink="hlink" folHlink="folHlink"/>
    </a:extraClrScheme>
    <a:extraClrScheme>
      <a:clrScheme name="ABMTR-IBMTR 8">
        <a:dk1>
          <a:srgbClr val="000000"/>
        </a:dk1>
        <a:lt1>
          <a:srgbClr val="FFFFFF"/>
        </a:lt1>
        <a:dk2>
          <a:srgbClr val="A4004A"/>
        </a:dk2>
        <a:lt2>
          <a:srgbClr val="3B001B"/>
        </a:lt2>
        <a:accent1>
          <a:srgbClr val="FFFF00"/>
        </a:accent1>
        <a:accent2>
          <a:srgbClr val="CC3300"/>
        </a:accent2>
        <a:accent3>
          <a:srgbClr val="CFAAB1"/>
        </a:accent3>
        <a:accent4>
          <a:srgbClr val="DADADA"/>
        </a:accent4>
        <a:accent5>
          <a:srgbClr val="FFFFAA"/>
        </a:accent5>
        <a:accent6>
          <a:srgbClr val="B92D00"/>
        </a:accent6>
        <a:hlink>
          <a:srgbClr val="FA0070"/>
        </a:hlink>
        <a:folHlink>
          <a:srgbClr val="AB7702"/>
        </a:folHlink>
      </a:clrScheme>
      <a:clrMap bg1="dk2" tx1="lt1" bg2="dk1" tx2="lt2" accent1="accent1" accent2="accent2" accent3="accent3" accent4="accent4" accent5="accent5" accent6="accent6" hlink="hlink" folHlink="folHlink"/>
    </a:extraClrScheme>
    <a:extraClrScheme>
      <a:clrScheme name="ABMTR-IBMTR 9">
        <a:dk1>
          <a:srgbClr val="000000"/>
        </a:dk1>
        <a:lt1>
          <a:srgbClr val="FFFFFF"/>
        </a:lt1>
        <a:dk2>
          <a:srgbClr val="054000"/>
        </a:dk2>
        <a:lt2>
          <a:srgbClr val="021600"/>
        </a:lt2>
        <a:accent1>
          <a:srgbClr val="FFFF00"/>
        </a:accent1>
        <a:accent2>
          <a:srgbClr val="FF6600"/>
        </a:accent2>
        <a:accent3>
          <a:srgbClr val="AAAFAA"/>
        </a:accent3>
        <a:accent4>
          <a:srgbClr val="DADADA"/>
        </a:accent4>
        <a:accent5>
          <a:srgbClr val="FFFFAA"/>
        </a:accent5>
        <a:accent6>
          <a:srgbClr val="E75C00"/>
        </a:accent6>
        <a:hlink>
          <a:srgbClr val="0DBA00"/>
        </a:hlink>
        <a:folHlink>
          <a:srgbClr val="76790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CIBMTR Final March 2014">
  <a:themeElements>
    <a:clrScheme name="Custom 1">
      <a:dk1>
        <a:srgbClr val="555557"/>
      </a:dk1>
      <a:lt1>
        <a:srgbClr val="FDFDFD"/>
      </a:lt1>
      <a:dk2>
        <a:srgbClr val="555557"/>
      </a:dk2>
      <a:lt2>
        <a:srgbClr val="959699"/>
      </a:lt2>
      <a:accent1>
        <a:srgbClr val="0079C1"/>
      </a:accent1>
      <a:accent2>
        <a:srgbClr val="63A70A"/>
      </a:accent2>
      <a:accent3>
        <a:srgbClr val="EA7200"/>
      </a:accent3>
      <a:accent4>
        <a:srgbClr val="00A0DD"/>
      </a:accent4>
      <a:accent5>
        <a:srgbClr val="BDCC2A"/>
      </a:accent5>
      <a:accent6>
        <a:srgbClr val="F6B331"/>
      </a:accent6>
      <a:hlink>
        <a:srgbClr val="0079C1"/>
      </a:hlink>
      <a:folHlink>
        <a:srgbClr val="00A1DD"/>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1_2009 NMDP PowerPoint White Bkgrd Master Deck 8.12.09">
  <a:themeElements>
    <a:clrScheme name="">
      <a:dk1>
        <a:srgbClr val="000000"/>
      </a:dk1>
      <a:lt1>
        <a:srgbClr val="FFFFFF"/>
      </a:lt1>
      <a:dk2>
        <a:srgbClr val="005293"/>
      </a:dk2>
      <a:lt2>
        <a:srgbClr val="594528"/>
      </a:lt2>
      <a:accent1>
        <a:srgbClr val="FF7000"/>
      </a:accent1>
      <a:accent2>
        <a:srgbClr val="B6BF00"/>
      </a:accent2>
      <a:accent3>
        <a:srgbClr val="FFFFFF"/>
      </a:accent3>
      <a:accent4>
        <a:srgbClr val="000000"/>
      </a:accent4>
      <a:accent5>
        <a:srgbClr val="FFBBAA"/>
      </a:accent5>
      <a:accent6>
        <a:srgbClr val="A5AD00"/>
      </a:accent6>
      <a:hlink>
        <a:srgbClr val="A0CFEB"/>
      </a:hlink>
      <a:folHlink>
        <a:srgbClr val="FED100"/>
      </a:folHlink>
    </a:clrScheme>
    <a:fontScheme name="1_2009 NMDP PowerPoint White Bkgrd Master Deck 8.12.09">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accent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ctr" anchorCtr="1"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600" b="1" i="0" u="none" strike="noStrike" cap="none" normalizeH="0" baseline="0" smtClean="0">
            <a:ln>
              <a:noFill/>
            </a:ln>
            <a:solidFill>
              <a:schemeClr val="tx1"/>
            </a:solidFill>
            <a:effectLst/>
            <a:latin typeface="Verdana" pitchFamily="34" charset="0"/>
            <a:cs typeface="Times New Roman" pitchFamily="18" charset="0"/>
          </a:defRPr>
        </a:defPPr>
      </a:lstStyle>
    </a:spDef>
    <a:lnDef>
      <a:spPr bwMode="auto">
        <a:xfrm>
          <a:off x="0" y="0"/>
          <a:ext cx="1" cy="1"/>
        </a:xfrm>
        <a:custGeom>
          <a:avLst/>
          <a:gdLst/>
          <a:ahLst/>
          <a:cxnLst/>
          <a:rect l="0" t="0" r="0" b="0"/>
          <a:pathLst/>
        </a:custGeom>
        <a:noFill/>
        <a:ln w="9525" cap="flat" cmpd="sng" algn="ctr">
          <a:solidFill>
            <a:schemeClr val="accent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ctr" anchorCtr="1"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600" b="1" i="0" u="none" strike="noStrike" cap="none" normalizeH="0" baseline="0" smtClean="0">
            <a:ln>
              <a:noFill/>
            </a:ln>
            <a:solidFill>
              <a:schemeClr val="tx1"/>
            </a:solidFill>
            <a:effectLst/>
            <a:latin typeface="Verdana" pitchFamily="34" charset="0"/>
            <a:cs typeface="Times New Roman" pitchFamily="18" charset="0"/>
          </a:defRPr>
        </a:defPPr>
      </a:lstStyle>
    </a:lnDef>
  </a:objectDefaults>
  <a:extraClrSchemeLst>
    <a:extraClrScheme>
      <a:clrScheme name="1_2009 NMDP PowerPoint White Bkgrd Master Deck 8.12.09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2009 NMDP PowerPoint White Bkgrd Master Deck 8.12.09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2009 NMDP PowerPoint White Bkgrd Master Deck 8.12.09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2009 NMDP PowerPoint White Bkgrd Master Deck 8.12.09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2009 NMDP PowerPoint White Bkgrd Master Deck 8.12.09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2009 NMDP PowerPoint White Bkgrd Master Deck 8.12.09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2009 NMDP PowerPoint White Bkgrd Master Deck 8.12.09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2009 NMDP PowerPoint White Bkgrd Master Deck 8.12.09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2009 NMDP PowerPoint White Bkgrd Master Deck 8.12.09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2009 NMDP PowerPoint White Bkgrd Master Deck 8.12.09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2009 NMDP PowerPoint White Bkgrd Master Deck 8.12.09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2009 NMDP PowerPoint White Bkgrd Master Deck 8.12.09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1_2009 NMDP PowerPoint White Bkgrd Master Deck 8.12.09 13">
        <a:dk1>
          <a:srgbClr val="003366"/>
        </a:dk1>
        <a:lt1>
          <a:srgbClr val="FFFFFF"/>
        </a:lt1>
        <a:dk2>
          <a:srgbClr val="0046AE"/>
        </a:dk2>
        <a:lt2>
          <a:srgbClr val="CCFF33"/>
        </a:lt2>
        <a:accent1>
          <a:srgbClr val="F59421"/>
        </a:accent1>
        <a:accent2>
          <a:srgbClr val="ADCF2F"/>
        </a:accent2>
        <a:accent3>
          <a:srgbClr val="AAB0D3"/>
        </a:accent3>
        <a:accent4>
          <a:srgbClr val="DADADA"/>
        </a:accent4>
        <a:accent5>
          <a:srgbClr val="F9C8AB"/>
        </a:accent5>
        <a:accent6>
          <a:srgbClr val="9CBB2A"/>
        </a:accent6>
        <a:hlink>
          <a:srgbClr val="66CCFF"/>
        </a:hlink>
        <a:folHlink>
          <a:srgbClr val="FFDF1C"/>
        </a:folHlink>
      </a:clrScheme>
      <a:clrMap bg1="dk2" tx1="lt1" bg2="dk1" tx2="lt2" accent1="accent1" accent2="accent2" accent3="accent3" accent4="accent4" accent5="accent5" accent6="accent6" hlink="hlink" folHlink="folHlink"/>
    </a:extraClrScheme>
    <a:extraClrScheme>
      <a:clrScheme name="1_2009 NMDP PowerPoint White Bkgrd Master Deck 8.12.09 14">
        <a:dk1>
          <a:srgbClr val="003366"/>
        </a:dk1>
        <a:lt1>
          <a:srgbClr val="FFFFFF"/>
        </a:lt1>
        <a:dk2>
          <a:srgbClr val="0046AE"/>
        </a:dk2>
        <a:lt2>
          <a:srgbClr val="C2E123"/>
        </a:lt2>
        <a:accent1>
          <a:srgbClr val="F59421"/>
        </a:accent1>
        <a:accent2>
          <a:srgbClr val="C2E123"/>
        </a:accent2>
        <a:accent3>
          <a:srgbClr val="AAB0D3"/>
        </a:accent3>
        <a:accent4>
          <a:srgbClr val="DADADA"/>
        </a:accent4>
        <a:accent5>
          <a:srgbClr val="F9C8AB"/>
        </a:accent5>
        <a:accent6>
          <a:srgbClr val="B0CC1F"/>
        </a:accent6>
        <a:hlink>
          <a:srgbClr val="66CCFF"/>
        </a:hlink>
        <a:folHlink>
          <a:srgbClr val="FFDF1C"/>
        </a:folHlink>
      </a:clrScheme>
      <a:clrMap bg1="dk2" tx1="lt1" bg2="dk1" tx2="lt2" accent1="accent1" accent2="accent2" accent3="accent3" accent4="accent4" accent5="accent5" accent6="accent6" hlink="hlink" folHlink="folHlink"/>
    </a:extraClrScheme>
    <a:extraClrScheme>
      <a:clrScheme name="1_2009 NMDP PowerPoint White Bkgrd Master Deck 8.12.09 15">
        <a:dk1>
          <a:srgbClr val="0046AE"/>
        </a:dk1>
        <a:lt1>
          <a:srgbClr val="FFFFFF"/>
        </a:lt1>
        <a:dk2>
          <a:srgbClr val="7F9414"/>
        </a:dk2>
        <a:lt2>
          <a:srgbClr val="003366"/>
        </a:lt2>
        <a:accent1>
          <a:srgbClr val="F59421"/>
        </a:accent1>
        <a:accent2>
          <a:srgbClr val="C2E123"/>
        </a:accent2>
        <a:accent3>
          <a:srgbClr val="FFFFFF"/>
        </a:accent3>
        <a:accent4>
          <a:srgbClr val="003A94"/>
        </a:accent4>
        <a:accent5>
          <a:srgbClr val="F9C8AB"/>
        </a:accent5>
        <a:accent6>
          <a:srgbClr val="B0CC1F"/>
        </a:accent6>
        <a:hlink>
          <a:srgbClr val="66CCFF"/>
        </a:hlink>
        <a:folHlink>
          <a:srgbClr val="FFDF1C"/>
        </a:folHlink>
      </a:clrScheme>
      <a:clrMap bg1="lt1" tx1="dk1" bg2="lt2" tx2="dk2" accent1="accent1" accent2="accent2" accent3="accent3" accent4="accent4" accent5="accent5" accent6="accent6" hlink="hlink" folHlink="folHlink"/>
    </a:extraClrScheme>
    <a:extraClrScheme>
      <a:clrScheme name="1_2009 NMDP PowerPoint White Bkgrd Master Deck 8.12.09 16">
        <a:dk1>
          <a:srgbClr val="000000"/>
        </a:dk1>
        <a:lt1>
          <a:srgbClr val="FFFFFF"/>
        </a:lt1>
        <a:dk2>
          <a:srgbClr val="0079C1"/>
        </a:dk2>
        <a:lt2>
          <a:srgbClr val="5C5B3D"/>
        </a:lt2>
        <a:accent1>
          <a:srgbClr val="F59421"/>
        </a:accent1>
        <a:accent2>
          <a:srgbClr val="C2CD23"/>
        </a:accent2>
        <a:accent3>
          <a:srgbClr val="FFFFFF"/>
        </a:accent3>
        <a:accent4>
          <a:srgbClr val="000000"/>
        </a:accent4>
        <a:accent5>
          <a:srgbClr val="F9C8AB"/>
        </a:accent5>
        <a:accent6>
          <a:srgbClr val="B0BA1F"/>
        </a:accent6>
        <a:hlink>
          <a:srgbClr val="7FBEE8"/>
        </a:hlink>
        <a:folHlink>
          <a:srgbClr val="FFDF1C"/>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2009 Co-branded PowerPoint White Bkgrd Design Template">
  <a:themeElements>
    <a:clrScheme name="">
      <a:dk1>
        <a:srgbClr val="000000"/>
      </a:dk1>
      <a:lt1>
        <a:srgbClr val="FFFFFF"/>
      </a:lt1>
      <a:dk2>
        <a:srgbClr val="005293"/>
      </a:dk2>
      <a:lt2>
        <a:srgbClr val="010491"/>
      </a:lt2>
      <a:accent1>
        <a:srgbClr val="B6BF00"/>
      </a:accent1>
      <a:accent2>
        <a:srgbClr val="000099"/>
      </a:accent2>
      <a:accent3>
        <a:srgbClr val="FFFFFF"/>
      </a:accent3>
      <a:accent4>
        <a:srgbClr val="000000"/>
      </a:accent4>
      <a:accent5>
        <a:srgbClr val="D7DCAA"/>
      </a:accent5>
      <a:accent6>
        <a:srgbClr val="00008A"/>
      </a:accent6>
      <a:hlink>
        <a:srgbClr val="005293"/>
      </a:hlink>
      <a:folHlink>
        <a:srgbClr val="B6BF00"/>
      </a:folHlink>
    </a:clrScheme>
    <a:fontScheme name="2009 Co-branded PowerPoint White Bkgrd Design Template">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009 Co-branded PowerPoint White Bkgrd Design 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009 Co-branded PowerPoint White Bkgrd Design Templ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009 Co-branded PowerPoint White Bkgrd Design Templ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009 Co-branded PowerPoint White Bkgrd Design Templ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009 Co-branded PowerPoint White Bkgrd Design Templ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009 Co-branded PowerPoint White Bkgrd Design Templ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009 Co-branded PowerPoint White Bkgrd Design Templa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009 Co-branded PowerPoint White Bkgrd Design Templ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009 Co-branded PowerPoint White Bkgrd Design Templ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009 Co-branded PowerPoint White Bkgrd Design Templ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009 Co-branded PowerPoint White Bkgrd Design Templ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009 Co-branded PowerPoint White Bkgrd Design Templ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2009 Co-branded PowerPoint White Bkgrd Design Template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C2CD23"/>
        </a:folHlink>
      </a:clrScheme>
      <a:clrMap bg1="lt1" tx1="dk1" bg2="lt2" tx2="dk2" accent1="accent1" accent2="accent2" accent3="accent3" accent4="accent4" accent5="accent5" accent6="accent6" hlink="hlink" folHlink="folHlink"/>
    </a:extraClrScheme>
    <a:extraClrScheme>
      <a:clrScheme name="2009 Co-branded PowerPoint White Bkgrd Design Template 14">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79C1"/>
        </a:hlink>
        <a:folHlink>
          <a:srgbClr val="C2CD23"/>
        </a:folHlink>
      </a:clrScheme>
      <a:clrMap bg1="lt1" tx1="dk1" bg2="lt2" tx2="dk2" accent1="accent1" accent2="accent2" accent3="accent3" accent4="accent4" accent5="accent5" accent6="accent6" hlink="hlink" folHlink="folHlink"/>
    </a:extraClrScheme>
    <a:extraClrScheme>
      <a:clrScheme name="2009 Co-branded PowerPoint White Bkgrd Design Template 15">
        <a:dk1>
          <a:srgbClr val="000000"/>
        </a:dk1>
        <a:lt1>
          <a:srgbClr val="FFFFFF"/>
        </a:lt1>
        <a:dk2>
          <a:srgbClr val="0079C1"/>
        </a:dk2>
        <a:lt2>
          <a:srgbClr val="0643BC"/>
        </a:lt2>
        <a:accent1>
          <a:srgbClr val="C2CD23"/>
        </a:accent1>
        <a:accent2>
          <a:srgbClr val="000099"/>
        </a:accent2>
        <a:accent3>
          <a:srgbClr val="FFFFFF"/>
        </a:accent3>
        <a:accent4>
          <a:srgbClr val="000000"/>
        </a:accent4>
        <a:accent5>
          <a:srgbClr val="DDE3AC"/>
        </a:accent5>
        <a:accent6>
          <a:srgbClr val="00008A"/>
        </a:accent6>
        <a:hlink>
          <a:srgbClr val="0079C1"/>
        </a:hlink>
        <a:folHlink>
          <a:srgbClr val="C2CD23"/>
        </a:folHlink>
      </a:clrScheme>
      <a:clrMap bg1="lt1" tx1="dk1" bg2="lt2" tx2="dk2" accent1="accent1" accent2="accent2" accent3="accent3" accent4="accent4" accent5="accent5" accent6="accent6" hlink="hlink" folHlink="folHlink"/>
    </a:extraClrScheme>
    <a:extraClrScheme>
      <a:clrScheme name="2009 Co-branded PowerPoint White Bkgrd Design Template 16">
        <a:dk1>
          <a:srgbClr val="000000"/>
        </a:dk1>
        <a:lt1>
          <a:srgbClr val="FFFFFF"/>
        </a:lt1>
        <a:dk2>
          <a:srgbClr val="0073AE"/>
        </a:dk2>
        <a:lt2>
          <a:srgbClr val="05328D"/>
        </a:lt2>
        <a:accent1>
          <a:srgbClr val="CCCC31"/>
        </a:accent1>
        <a:accent2>
          <a:srgbClr val="000099"/>
        </a:accent2>
        <a:accent3>
          <a:srgbClr val="FFFFFF"/>
        </a:accent3>
        <a:accent4>
          <a:srgbClr val="000000"/>
        </a:accent4>
        <a:accent5>
          <a:srgbClr val="E2E2AD"/>
        </a:accent5>
        <a:accent6>
          <a:srgbClr val="00008A"/>
        </a:accent6>
        <a:hlink>
          <a:srgbClr val="0073AE"/>
        </a:hlink>
        <a:folHlink>
          <a:srgbClr val="C2CD23"/>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20583</TotalTime>
  <Words>1977</Words>
  <Application>Microsoft Office PowerPoint</Application>
  <PresentationFormat>Widescreen</PresentationFormat>
  <Paragraphs>246</Paragraphs>
  <Slides>26</Slides>
  <Notes>2</Notes>
  <HiddenSlides>0</HiddenSlides>
  <MMClips>25</MMClips>
  <ScaleCrop>false</ScaleCrop>
  <HeadingPairs>
    <vt:vector size="6" baseType="variant">
      <vt:variant>
        <vt:lpstr>Fonts Used</vt:lpstr>
      </vt:variant>
      <vt:variant>
        <vt:i4>7</vt:i4>
      </vt:variant>
      <vt:variant>
        <vt:lpstr>Theme</vt:lpstr>
      </vt:variant>
      <vt:variant>
        <vt:i4>9</vt:i4>
      </vt:variant>
      <vt:variant>
        <vt:lpstr>Slide Titles</vt:lpstr>
      </vt:variant>
      <vt:variant>
        <vt:i4>26</vt:i4>
      </vt:variant>
    </vt:vector>
  </HeadingPairs>
  <TitlesOfParts>
    <vt:vector size="42" baseType="lpstr">
      <vt:lpstr>Arial</vt:lpstr>
      <vt:lpstr>Arial Unicode MS</vt:lpstr>
      <vt:lpstr>Calibri</vt:lpstr>
      <vt:lpstr>Calibri Light</vt:lpstr>
      <vt:lpstr>Times New Roman</vt:lpstr>
      <vt:lpstr>Verdana</vt:lpstr>
      <vt:lpstr>Wingdings</vt:lpstr>
      <vt:lpstr>1_2012DualBrandedPowerPointTemplate</vt:lpstr>
      <vt:lpstr>1_2009 Co-branded PowerPoint White Bkgrd Design Template</vt:lpstr>
      <vt:lpstr>4_2009 NMDP PowerPoint White Bkgrd Master Deck 8.12.09</vt:lpstr>
      <vt:lpstr>3_2009 NMDP PowerPoint White Bkgrd Master Deck 8.12.09</vt:lpstr>
      <vt:lpstr>2_ABMTR-IBMTR</vt:lpstr>
      <vt:lpstr>CIBMTR Final March 2014</vt:lpstr>
      <vt:lpstr>Custom Design</vt:lpstr>
      <vt:lpstr>1_2009 NMDP PowerPoint White Bkgrd Master Deck 8.12.09</vt:lpstr>
      <vt:lpstr>2009 Co-branded PowerPoint White Bkgrd Design Template</vt:lpstr>
      <vt:lpstr>PowerPoint Presentation</vt:lpstr>
      <vt:lpstr>Background</vt:lpstr>
      <vt:lpstr>Hypotheses</vt:lpstr>
      <vt:lpstr>Study Overview</vt:lpstr>
      <vt:lpstr>Primary Objective</vt:lpstr>
      <vt:lpstr>Secondary Objectives</vt:lpstr>
      <vt:lpstr>Exploratory Objectives</vt:lpstr>
      <vt:lpstr>Study Schema</vt:lpstr>
      <vt:lpstr>Sample collections</vt:lpstr>
      <vt:lpstr>Sample Acquisition and Disposition</vt:lpstr>
      <vt:lpstr>Data</vt:lpstr>
      <vt:lpstr>Logistics</vt:lpstr>
      <vt:lpstr>Logistics</vt:lpstr>
      <vt:lpstr>Data Considerations</vt:lpstr>
      <vt:lpstr>Research Sample collections</vt:lpstr>
      <vt:lpstr>Blood Collection Tubes</vt:lpstr>
      <vt:lpstr>Labels</vt:lpstr>
      <vt:lpstr>Shipping kits</vt:lpstr>
      <vt:lpstr>Blood sample collection</vt:lpstr>
      <vt:lpstr>Shipment</vt:lpstr>
      <vt:lpstr>Sample Questions</vt:lpstr>
      <vt:lpstr>Process for Opening Sites to Enrollment</vt:lpstr>
      <vt:lpstr>CIBMTR Data Reporting 1</vt:lpstr>
      <vt:lpstr>CIBMTR Data Reporting 2</vt:lpstr>
      <vt:lpstr>CIBMTR Data Reporting 3</vt:lpstr>
      <vt:lpstr>Contact </vt:lpstr>
    </vt:vector>
  </TitlesOfParts>
  <Company>NMDP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mkolb</dc:creator>
  <cp:lastModifiedBy>Kristin Peyton</cp:lastModifiedBy>
  <cp:revision>887</cp:revision>
  <cp:lastPrinted>2014-04-22T22:24:40Z</cp:lastPrinted>
  <dcterms:created xsi:type="dcterms:W3CDTF">2013-11-19T17:32:59Z</dcterms:created>
  <dcterms:modified xsi:type="dcterms:W3CDTF">2021-04-12T19:54:31Z</dcterms:modified>
</cp:coreProperties>
</file>