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3"/>
  </p:notesMasterIdLst>
  <p:sldIdLst>
    <p:sldId id="262" r:id="rId5"/>
    <p:sldId id="286" r:id="rId6"/>
    <p:sldId id="257" r:id="rId7"/>
    <p:sldId id="259" r:id="rId8"/>
    <p:sldId id="256" r:id="rId9"/>
    <p:sldId id="263" r:id="rId10"/>
    <p:sldId id="258"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D4A149-506A-103C-C1FB-C58A84179800}" v="8" dt="2022-03-28T22:08:04.0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83"/>
    <p:restoredTop sz="94694"/>
  </p:normalViewPr>
  <p:slideViewPr>
    <p:cSldViewPr snapToGrid="0" snapToObjects="1" showGuides="1">
      <p:cViewPr>
        <p:scale>
          <a:sx n="120" d="100"/>
          <a:sy n="120" d="100"/>
        </p:scale>
        <p:origin x="30" y="-228"/>
      </p:cViewPr>
      <p:guideLst>
        <p:guide orient="horz"/>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A9E3C3-092C-D54F-8F0B-57100ECD124C}" type="doc">
      <dgm:prSet loTypeId="urn:microsoft.com/office/officeart/2005/8/layout/cycle2" loCatId="" qsTypeId="urn:microsoft.com/office/officeart/2005/8/quickstyle/simple1" qsCatId="simple" csTypeId="urn:microsoft.com/office/officeart/2005/8/colors/accent1_2" csCatId="accent1" phldr="1"/>
      <dgm:spPr/>
      <dgm:t>
        <a:bodyPr/>
        <a:lstStyle/>
        <a:p>
          <a:endParaRPr lang="en-US"/>
        </a:p>
      </dgm:t>
    </dgm:pt>
    <dgm:pt modelId="{C70704A0-0BAD-B14D-B6AB-E4F400C9A45D}">
      <dgm:prSet phldrT="[Text]"/>
      <dgm:spPr>
        <a:solidFill>
          <a:schemeClr val="tx2"/>
        </a:solidFill>
      </dgm:spPr>
      <dgm:t>
        <a:bodyPr/>
        <a:lstStyle/>
        <a:p>
          <a:r>
            <a:rPr lang="en-US" dirty="0" err="1"/>
            <a:t>Porissi</a:t>
          </a:r>
          <a:r>
            <a:rPr lang="en-US" dirty="0"/>
            <a:t> </a:t>
          </a:r>
          <a:r>
            <a:rPr lang="en-US" dirty="0" err="1"/>
            <a:t>nverevides</a:t>
          </a:r>
          <a:r>
            <a:rPr lang="en-US" dirty="0"/>
            <a:t> </a:t>
          </a:r>
          <a:r>
            <a:rPr lang="en-US" dirty="0" err="1"/>
            <a:t>aci</a:t>
          </a:r>
          <a:r>
            <a:rPr lang="en-US" dirty="0"/>
            <a:t> </a:t>
          </a:r>
          <a:r>
            <a:rPr lang="en-US" dirty="0" err="1"/>
            <a:t>fatque</a:t>
          </a:r>
          <a:endParaRPr lang="en-US" dirty="0"/>
        </a:p>
      </dgm:t>
    </dgm:pt>
    <dgm:pt modelId="{553C121D-1394-B442-8641-4FEE538644E2}" type="parTrans" cxnId="{02552D6C-4C92-504D-A64E-D553D026FF2F}">
      <dgm:prSet/>
      <dgm:spPr/>
      <dgm:t>
        <a:bodyPr/>
        <a:lstStyle/>
        <a:p>
          <a:endParaRPr lang="en-US"/>
        </a:p>
      </dgm:t>
    </dgm:pt>
    <dgm:pt modelId="{15FC6560-C7A9-F74A-985F-A3B7F850CE8F}" type="sibTrans" cxnId="{02552D6C-4C92-504D-A64E-D553D026FF2F}">
      <dgm:prSet/>
      <dgm:spPr>
        <a:solidFill>
          <a:schemeClr val="bg2"/>
        </a:solidFill>
      </dgm:spPr>
      <dgm:t>
        <a:bodyPr/>
        <a:lstStyle/>
        <a:p>
          <a:endParaRPr lang="en-US"/>
        </a:p>
      </dgm:t>
    </dgm:pt>
    <dgm:pt modelId="{B748746E-35B6-7240-8748-900D297F042A}">
      <dgm:prSet phldrT="[Text]"/>
      <dgm:spPr>
        <a:solidFill>
          <a:schemeClr val="tx2">
            <a:lumMod val="75000"/>
          </a:schemeClr>
        </a:solidFill>
      </dgm:spPr>
      <dgm:t>
        <a:bodyPr/>
        <a:lstStyle/>
        <a:p>
          <a:r>
            <a:rPr lang="en-US" dirty="0" err="1"/>
            <a:t>Inirid</a:t>
          </a:r>
          <a:r>
            <a:rPr lang="en-US" dirty="0"/>
            <a:t> ad </a:t>
          </a:r>
          <a:r>
            <a:rPr lang="en-US" dirty="0" err="1"/>
            <a:t>publiaeque</a:t>
          </a:r>
          <a:r>
            <a:rPr lang="en-US" dirty="0"/>
            <a:t> </a:t>
          </a:r>
          <a:r>
            <a:rPr lang="en-US" dirty="0" err="1"/>
            <a:t>iliemunum</a:t>
          </a:r>
          <a:r>
            <a:rPr lang="en-US" dirty="0"/>
            <a:t> </a:t>
          </a:r>
        </a:p>
      </dgm:t>
    </dgm:pt>
    <dgm:pt modelId="{F61E2EEE-DB0B-064D-8CAA-7BA5E811A276}" type="parTrans" cxnId="{ECD4D360-3777-EB42-9788-613E0538E2D2}">
      <dgm:prSet/>
      <dgm:spPr/>
      <dgm:t>
        <a:bodyPr/>
        <a:lstStyle/>
        <a:p>
          <a:endParaRPr lang="en-US"/>
        </a:p>
      </dgm:t>
    </dgm:pt>
    <dgm:pt modelId="{A3C52026-DA75-8E4C-845D-086A2DF60DF3}" type="sibTrans" cxnId="{ECD4D360-3777-EB42-9788-613E0538E2D2}">
      <dgm:prSet/>
      <dgm:spPr>
        <a:solidFill>
          <a:schemeClr val="bg2"/>
        </a:solidFill>
      </dgm:spPr>
      <dgm:t>
        <a:bodyPr/>
        <a:lstStyle/>
        <a:p>
          <a:endParaRPr lang="en-US"/>
        </a:p>
      </dgm:t>
    </dgm:pt>
    <dgm:pt modelId="{94B9E7C9-8B65-B240-928E-BB7571A730F0}">
      <dgm:prSet phldrT="[Text]"/>
      <dgm:spPr>
        <a:solidFill>
          <a:schemeClr val="accent2">
            <a:lumMod val="75000"/>
          </a:schemeClr>
        </a:solidFill>
      </dgm:spPr>
      <dgm:t>
        <a:bodyPr/>
        <a:lstStyle/>
        <a:p>
          <a:r>
            <a:rPr lang="en-US" dirty="0" err="1"/>
            <a:t>Romnos</a:t>
          </a:r>
          <a:r>
            <a:rPr lang="en-US" dirty="0"/>
            <a:t> </a:t>
          </a:r>
          <a:r>
            <a:rPr lang="en-US" dirty="0" err="1"/>
            <a:t>aci</a:t>
          </a:r>
          <a:r>
            <a:rPr lang="en-US" dirty="0"/>
            <a:t> </a:t>
          </a:r>
          <a:r>
            <a:rPr lang="en-US" dirty="0" err="1"/>
            <a:t>facchuis</a:t>
          </a:r>
          <a:endParaRPr lang="en-US" dirty="0"/>
        </a:p>
      </dgm:t>
    </dgm:pt>
    <dgm:pt modelId="{E83CC391-52D7-234A-97C4-29D9352C8EA3}" type="parTrans" cxnId="{7908476D-3850-9F4B-A5E2-CA4AA3AD19F5}">
      <dgm:prSet/>
      <dgm:spPr/>
      <dgm:t>
        <a:bodyPr/>
        <a:lstStyle/>
        <a:p>
          <a:endParaRPr lang="en-US"/>
        </a:p>
      </dgm:t>
    </dgm:pt>
    <dgm:pt modelId="{B181387E-3F07-904D-AEF8-C06A00BBD10E}" type="sibTrans" cxnId="{7908476D-3850-9F4B-A5E2-CA4AA3AD19F5}">
      <dgm:prSet/>
      <dgm:spPr>
        <a:solidFill>
          <a:schemeClr val="bg2"/>
        </a:solidFill>
      </dgm:spPr>
      <dgm:t>
        <a:bodyPr/>
        <a:lstStyle/>
        <a:p>
          <a:endParaRPr lang="en-US"/>
        </a:p>
      </dgm:t>
    </dgm:pt>
    <dgm:pt modelId="{1E04F316-BE43-0E45-AF32-96EB9C7B2F9B}">
      <dgm:prSet phldrT="[Text]"/>
      <dgm:spPr>
        <a:solidFill>
          <a:schemeClr val="tx2">
            <a:lumMod val="50000"/>
          </a:schemeClr>
        </a:solidFill>
      </dgm:spPr>
      <dgm:t>
        <a:bodyPr/>
        <a:lstStyle/>
        <a:p>
          <a:r>
            <a:rPr lang="en-US" dirty="0" err="1"/>
            <a:t>Quitem</a:t>
          </a:r>
          <a:r>
            <a:rPr lang="en-US" dirty="0"/>
            <a:t> </a:t>
          </a:r>
          <a:r>
            <a:rPr lang="en-US" dirty="0" err="1"/>
            <a:t>destieniquod</a:t>
          </a:r>
          <a:r>
            <a:rPr lang="en-US" dirty="0"/>
            <a:t> </a:t>
          </a:r>
          <a:r>
            <a:rPr lang="en-US" dirty="0" err="1"/>
            <a:t>sa</a:t>
          </a:r>
          <a:r>
            <a:rPr lang="en-US" dirty="0"/>
            <a:t> </a:t>
          </a:r>
          <a:r>
            <a:rPr lang="en-US" dirty="0" err="1"/>
            <a:t>ver</a:t>
          </a:r>
          <a:r>
            <a:rPr lang="en-US" dirty="0"/>
            <a:t> quit</a:t>
          </a:r>
        </a:p>
      </dgm:t>
    </dgm:pt>
    <dgm:pt modelId="{43B8C559-E53B-C74D-868E-B869AA5A41C1}" type="parTrans" cxnId="{A66691AB-5AA1-C44F-9AF0-1F037DAA1F62}">
      <dgm:prSet/>
      <dgm:spPr/>
      <dgm:t>
        <a:bodyPr/>
        <a:lstStyle/>
        <a:p>
          <a:endParaRPr lang="en-US"/>
        </a:p>
      </dgm:t>
    </dgm:pt>
    <dgm:pt modelId="{2428DAEA-B8EC-CF45-92B5-C55323F53643}" type="sibTrans" cxnId="{A66691AB-5AA1-C44F-9AF0-1F037DAA1F62}">
      <dgm:prSet/>
      <dgm:spPr>
        <a:solidFill>
          <a:schemeClr val="bg2"/>
        </a:solidFill>
      </dgm:spPr>
      <dgm:t>
        <a:bodyPr/>
        <a:lstStyle/>
        <a:p>
          <a:endParaRPr lang="en-US"/>
        </a:p>
      </dgm:t>
    </dgm:pt>
    <dgm:pt modelId="{6702723C-B76A-5745-85D9-F0AFAA523FEC}">
      <dgm:prSet phldrT="[Text]"/>
      <dgm:spPr>
        <a:solidFill>
          <a:schemeClr val="tx2"/>
        </a:solidFill>
      </dgm:spPr>
      <dgm:t>
        <a:bodyPr/>
        <a:lstStyle/>
        <a:p>
          <a:r>
            <a:rPr lang="en-US" dirty="0" err="1"/>
            <a:t>Ficio</a:t>
          </a:r>
          <a:r>
            <a:rPr lang="en-US" dirty="0"/>
            <a:t> </a:t>
          </a:r>
          <a:r>
            <a:rPr lang="en-US" dirty="0" err="1"/>
            <a:t>verictur</a:t>
          </a:r>
          <a:r>
            <a:rPr lang="en-US" dirty="0"/>
            <a:t> </a:t>
          </a:r>
          <a:r>
            <a:rPr lang="en-US" dirty="0" err="1"/>
            <a:t>horemus</a:t>
          </a:r>
          <a:endParaRPr lang="en-US" dirty="0"/>
        </a:p>
      </dgm:t>
    </dgm:pt>
    <dgm:pt modelId="{2E26171D-1110-FC4B-B62B-779DC45B0C9E}" type="parTrans" cxnId="{C784DDEC-AEED-4C49-B832-4EB2E24D8BDF}">
      <dgm:prSet/>
      <dgm:spPr/>
      <dgm:t>
        <a:bodyPr/>
        <a:lstStyle/>
        <a:p>
          <a:endParaRPr lang="en-US"/>
        </a:p>
      </dgm:t>
    </dgm:pt>
    <dgm:pt modelId="{801B91A4-EF93-104E-BCDF-E75A2D696DA6}" type="sibTrans" cxnId="{C784DDEC-AEED-4C49-B832-4EB2E24D8BDF}">
      <dgm:prSet/>
      <dgm:spPr>
        <a:solidFill>
          <a:schemeClr val="bg2"/>
        </a:solidFill>
      </dgm:spPr>
      <dgm:t>
        <a:bodyPr/>
        <a:lstStyle/>
        <a:p>
          <a:endParaRPr lang="en-US"/>
        </a:p>
      </dgm:t>
    </dgm:pt>
    <dgm:pt modelId="{3A966CC8-2A74-C24C-B10C-5C91CD402A5C}" type="pres">
      <dgm:prSet presAssocID="{20A9E3C3-092C-D54F-8F0B-57100ECD124C}" presName="cycle" presStyleCnt="0">
        <dgm:presLayoutVars>
          <dgm:dir/>
          <dgm:resizeHandles val="exact"/>
        </dgm:presLayoutVars>
      </dgm:prSet>
      <dgm:spPr/>
    </dgm:pt>
    <dgm:pt modelId="{DBDB0CC7-1F69-A44C-BA0C-B4B3165927FC}" type="pres">
      <dgm:prSet presAssocID="{C70704A0-0BAD-B14D-B6AB-E4F400C9A45D}" presName="node" presStyleLbl="node1" presStyleIdx="0" presStyleCnt="5">
        <dgm:presLayoutVars>
          <dgm:bulletEnabled val="1"/>
        </dgm:presLayoutVars>
      </dgm:prSet>
      <dgm:spPr/>
    </dgm:pt>
    <dgm:pt modelId="{B3FBB678-08F3-CA43-9343-D1AED2F5CA5E}" type="pres">
      <dgm:prSet presAssocID="{15FC6560-C7A9-F74A-985F-A3B7F850CE8F}" presName="sibTrans" presStyleLbl="sibTrans2D1" presStyleIdx="0" presStyleCnt="5"/>
      <dgm:spPr/>
    </dgm:pt>
    <dgm:pt modelId="{84133FCA-4493-B74A-8164-B7525A9062DD}" type="pres">
      <dgm:prSet presAssocID="{15FC6560-C7A9-F74A-985F-A3B7F850CE8F}" presName="connectorText" presStyleLbl="sibTrans2D1" presStyleIdx="0" presStyleCnt="5"/>
      <dgm:spPr/>
    </dgm:pt>
    <dgm:pt modelId="{5A8C45B7-A996-0E4A-BFE8-60B1BC45CECB}" type="pres">
      <dgm:prSet presAssocID="{B748746E-35B6-7240-8748-900D297F042A}" presName="node" presStyleLbl="node1" presStyleIdx="1" presStyleCnt="5">
        <dgm:presLayoutVars>
          <dgm:bulletEnabled val="1"/>
        </dgm:presLayoutVars>
      </dgm:prSet>
      <dgm:spPr/>
    </dgm:pt>
    <dgm:pt modelId="{3F8C3093-C945-0F4F-936F-206DBC14094F}" type="pres">
      <dgm:prSet presAssocID="{A3C52026-DA75-8E4C-845D-086A2DF60DF3}" presName="sibTrans" presStyleLbl="sibTrans2D1" presStyleIdx="1" presStyleCnt="5"/>
      <dgm:spPr/>
    </dgm:pt>
    <dgm:pt modelId="{3EE64FDA-8426-0240-B446-06CB1FC8DE3C}" type="pres">
      <dgm:prSet presAssocID="{A3C52026-DA75-8E4C-845D-086A2DF60DF3}" presName="connectorText" presStyleLbl="sibTrans2D1" presStyleIdx="1" presStyleCnt="5"/>
      <dgm:spPr/>
    </dgm:pt>
    <dgm:pt modelId="{EF3D7882-9F86-5449-A937-2362E9510F09}" type="pres">
      <dgm:prSet presAssocID="{94B9E7C9-8B65-B240-928E-BB7571A730F0}" presName="node" presStyleLbl="node1" presStyleIdx="2" presStyleCnt="5">
        <dgm:presLayoutVars>
          <dgm:bulletEnabled val="1"/>
        </dgm:presLayoutVars>
      </dgm:prSet>
      <dgm:spPr/>
    </dgm:pt>
    <dgm:pt modelId="{0E6037C8-49F9-8842-AA13-BAE6C8622552}" type="pres">
      <dgm:prSet presAssocID="{B181387E-3F07-904D-AEF8-C06A00BBD10E}" presName="sibTrans" presStyleLbl="sibTrans2D1" presStyleIdx="2" presStyleCnt="5"/>
      <dgm:spPr/>
    </dgm:pt>
    <dgm:pt modelId="{55393039-63D1-1D4E-8A07-23F9CC4F957B}" type="pres">
      <dgm:prSet presAssocID="{B181387E-3F07-904D-AEF8-C06A00BBD10E}" presName="connectorText" presStyleLbl="sibTrans2D1" presStyleIdx="2" presStyleCnt="5"/>
      <dgm:spPr/>
    </dgm:pt>
    <dgm:pt modelId="{EE3C4A9D-0947-A34E-89D8-1F76007E5276}" type="pres">
      <dgm:prSet presAssocID="{1E04F316-BE43-0E45-AF32-96EB9C7B2F9B}" presName="node" presStyleLbl="node1" presStyleIdx="3" presStyleCnt="5">
        <dgm:presLayoutVars>
          <dgm:bulletEnabled val="1"/>
        </dgm:presLayoutVars>
      </dgm:prSet>
      <dgm:spPr/>
    </dgm:pt>
    <dgm:pt modelId="{AF8E88C5-5CBF-8F46-9F34-3630D4DBD89E}" type="pres">
      <dgm:prSet presAssocID="{2428DAEA-B8EC-CF45-92B5-C55323F53643}" presName="sibTrans" presStyleLbl="sibTrans2D1" presStyleIdx="3" presStyleCnt="5"/>
      <dgm:spPr/>
    </dgm:pt>
    <dgm:pt modelId="{7A18F085-1551-1241-8646-1B41F63BCCDB}" type="pres">
      <dgm:prSet presAssocID="{2428DAEA-B8EC-CF45-92B5-C55323F53643}" presName="connectorText" presStyleLbl="sibTrans2D1" presStyleIdx="3" presStyleCnt="5"/>
      <dgm:spPr/>
    </dgm:pt>
    <dgm:pt modelId="{527B7BDB-F2A9-8343-9A96-F923AE0FC420}" type="pres">
      <dgm:prSet presAssocID="{6702723C-B76A-5745-85D9-F0AFAA523FEC}" presName="node" presStyleLbl="node1" presStyleIdx="4" presStyleCnt="5">
        <dgm:presLayoutVars>
          <dgm:bulletEnabled val="1"/>
        </dgm:presLayoutVars>
      </dgm:prSet>
      <dgm:spPr/>
    </dgm:pt>
    <dgm:pt modelId="{C2EBA80F-4A60-A741-A00A-A9CF3DFF0FA1}" type="pres">
      <dgm:prSet presAssocID="{801B91A4-EF93-104E-BCDF-E75A2D696DA6}" presName="sibTrans" presStyleLbl="sibTrans2D1" presStyleIdx="4" presStyleCnt="5"/>
      <dgm:spPr/>
    </dgm:pt>
    <dgm:pt modelId="{3A6B898A-4DEE-414A-AB31-62EB23D726C2}" type="pres">
      <dgm:prSet presAssocID="{801B91A4-EF93-104E-BCDF-E75A2D696DA6}" presName="connectorText" presStyleLbl="sibTrans2D1" presStyleIdx="4" presStyleCnt="5"/>
      <dgm:spPr/>
    </dgm:pt>
  </dgm:ptLst>
  <dgm:cxnLst>
    <dgm:cxn modelId="{8F100A13-7179-D74E-AA93-58617FF6F508}" type="presOf" srcId="{B181387E-3F07-904D-AEF8-C06A00BBD10E}" destId="{55393039-63D1-1D4E-8A07-23F9CC4F957B}" srcOrd="1" destOrd="0" presId="urn:microsoft.com/office/officeart/2005/8/layout/cycle2"/>
    <dgm:cxn modelId="{CA504F1A-4402-1347-B75E-98BCE8BC322D}" type="presOf" srcId="{6702723C-B76A-5745-85D9-F0AFAA523FEC}" destId="{527B7BDB-F2A9-8343-9A96-F923AE0FC420}" srcOrd="0" destOrd="0" presId="urn:microsoft.com/office/officeart/2005/8/layout/cycle2"/>
    <dgm:cxn modelId="{64498936-F7FD-394B-8B1B-46D76D9EEE9B}" type="presOf" srcId="{20A9E3C3-092C-D54F-8F0B-57100ECD124C}" destId="{3A966CC8-2A74-C24C-B10C-5C91CD402A5C}" srcOrd="0" destOrd="0" presId="urn:microsoft.com/office/officeart/2005/8/layout/cycle2"/>
    <dgm:cxn modelId="{ECD4D360-3777-EB42-9788-613E0538E2D2}" srcId="{20A9E3C3-092C-D54F-8F0B-57100ECD124C}" destId="{B748746E-35B6-7240-8748-900D297F042A}" srcOrd="1" destOrd="0" parTransId="{F61E2EEE-DB0B-064D-8CAA-7BA5E811A276}" sibTransId="{A3C52026-DA75-8E4C-845D-086A2DF60DF3}"/>
    <dgm:cxn modelId="{ECC94566-4BF6-FC4D-9DA5-6BB66A803995}" type="presOf" srcId="{B181387E-3F07-904D-AEF8-C06A00BBD10E}" destId="{0E6037C8-49F9-8842-AA13-BAE6C8622552}" srcOrd="0" destOrd="0" presId="urn:microsoft.com/office/officeart/2005/8/layout/cycle2"/>
    <dgm:cxn modelId="{02552D6C-4C92-504D-A64E-D553D026FF2F}" srcId="{20A9E3C3-092C-D54F-8F0B-57100ECD124C}" destId="{C70704A0-0BAD-B14D-B6AB-E4F400C9A45D}" srcOrd="0" destOrd="0" parTransId="{553C121D-1394-B442-8641-4FEE538644E2}" sibTransId="{15FC6560-C7A9-F74A-985F-A3B7F850CE8F}"/>
    <dgm:cxn modelId="{7908476D-3850-9F4B-A5E2-CA4AA3AD19F5}" srcId="{20A9E3C3-092C-D54F-8F0B-57100ECD124C}" destId="{94B9E7C9-8B65-B240-928E-BB7571A730F0}" srcOrd="2" destOrd="0" parTransId="{E83CC391-52D7-234A-97C4-29D9352C8EA3}" sibTransId="{B181387E-3F07-904D-AEF8-C06A00BBD10E}"/>
    <dgm:cxn modelId="{D4F8FB73-A157-844A-99FE-6412E2D225A9}" type="presOf" srcId="{A3C52026-DA75-8E4C-845D-086A2DF60DF3}" destId="{3F8C3093-C945-0F4F-936F-206DBC14094F}" srcOrd="0" destOrd="0" presId="urn:microsoft.com/office/officeart/2005/8/layout/cycle2"/>
    <dgm:cxn modelId="{5AB05859-9F0D-0742-8263-E64A6064F294}" type="presOf" srcId="{94B9E7C9-8B65-B240-928E-BB7571A730F0}" destId="{EF3D7882-9F86-5449-A937-2362E9510F09}" srcOrd="0" destOrd="0" presId="urn:microsoft.com/office/officeart/2005/8/layout/cycle2"/>
    <dgm:cxn modelId="{7B5C1B9F-362E-7E45-A6AB-80F6C3CF5954}" type="presOf" srcId="{1E04F316-BE43-0E45-AF32-96EB9C7B2F9B}" destId="{EE3C4A9D-0947-A34E-89D8-1F76007E5276}" srcOrd="0" destOrd="0" presId="urn:microsoft.com/office/officeart/2005/8/layout/cycle2"/>
    <dgm:cxn modelId="{009481A3-16FB-7F45-8479-F5DA6AD338F6}" type="presOf" srcId="{15FC6560-C7A9-F74A-985F-A3B7F850CE8F}" destId="{84133FCA-4493-B74A-8164-B7525A9062DD}" srcOrd="1" destOrd="0" presId="urn:microsoft.com/office/officeart/2005/8/layout/cycle2"/>
    <dgm:cxn modelId="{F4FE6EA9-59CE-224D-AC9D-15D9F2712DF4}" type="presOf" srcId="{2428DAEA-B8EC-CF45-92B5-C55323F53643}" destId="{AF8E88C5-5CBF-8F46-9F34-3630D4DBD89E}" srcOrd="0" destOrd="0" presId="urn:microsoft.com/office/officeart/2005/8/layout/cycle2"/>
    <dgm:cxn modelId="{A66691AB-5AA1-C44F-9AF0-1F037DAA1F62}" srcId="{20A9E3C3-092C-D54F-8F0B-57100ECD124C}" destId="{1E04F316-BE43-0E45-AF32-96EB9C7B2F9B}" srcOrd="3" destOrd="0" parTransId="{43B8C559-E53B-C74D-868E-B869AA5A41C1}" sibTransId="{2428DAEA-B8EC-CF45-92B5-C55323F53643}"/>
    <dgm:cxn modelId="{45B6EAAC-FB2E-444D-B410-0E8ED12BD9CE}" type="presOf" srcId="{B748746E-35B6-7240-8748-900D297F042A}" destId="{5A8C45B7-A996-0E4A-BFE8-60B1BC45CECB}" srcOrd="0" destOrd="0" presId="urn:microsoft.com/office/officeart/2005/8/layout/cycle2"/>
    <dgm:cxn modelId="{E38A9FBB-B1E9-404C-875E-8CE6E1DB01B7}" type="presOf" srcId="{15FC6560-C7A9-F74A-985F-A3B7F850CE8F}" destId="{B3FBB678-08F3-CA43-9343-D1AED2F5CA5E}" srcOrd="0" destOrd="0" presId="urn:microsoft.com/office/officeart/2005/8/layout/cycle2"/>
    <dgm:cxn modelId="{DFCE4ACC-5F35-B948-9216-060F890290A8}" type="presOf" srcId="{A3C52026-DA75-8E4C-845D-086A2DF60DF3}" destId="{3EE64FDA-8426-0240-B446-06CB1FC8DE3C}" srcOrd="1" destOrd="0" presId="urn:microsoft.com/office/officeart/2005/8/layout/cycle2"/>
    <dgm:cxn modelId="{C784DDEC-AEED-4C49-B832-4EB2E24D8BDF}" srcId="{20A9E3C3-092C-D54F-8F0B-57100ECD124C}" destId="{6702723C-B76A-5745-85D9-F0AFAA523FEC}" srcOrd="4" destOrd="0" parTransId="{2E26171D-1110-FC4B-B62B-779DC45B0C9E}" sibTransId="{801B91A4-EF93-104E-BCDF-E75A2D696DA6}"/>
    <dgm:cxn modelId="{96BFE7EE-AAFD-DA42-B46A-4F4AF9E348F4}" type="presOf" srcId="{2428DAEA-B8EC-CF45-92B5-C55323F53643}" destId="{7A18F085-1551-1241-8646-1B41F63BCCDB}" srcOrd="1" destOrd="0" presId="urn:microsoft.com/office/officeart/2005/8/layout/cycle2"/>
    <dgm:cxn modelId="{6A74D0F1-1BE7-A04F-A761-366484DD8F4A}" type="presOf" srcId="{C70704A0-0BAD-B14D-B6AB-E4F400C9A45D}" destId="{DBDB0CC7-1F69-A44C-BA0C-B4B3165927FC}" srcOrd="0" destOrd="0" presId="urn:microsoft.com/office/officeart/2005/8/layout/cycle2"/>
    <dgm:cxn modelId="{311FD7FD-3110-724F-AD4F-1EB757371B91}" type="presOf" srcId="{801B91A4-EF93-104E-BCDF-E75A2D696DA6}" destId="{3A6B898A-4DEE-414A-AB31-62EB23D726C2}" srcOrd="1" destOrd="0" presId="urn:microsoft.com/office/officeart/2005/8/layout/cycle2"/>
    <dgm:cxn modelId="{1B76E2FF-4D2B-3549-B252-395C0811AD2A}" type="presOf" srcId="{801B91A4-EF93-104E-BCDF-E75A2D696DA6}" destId="{C2EBA80F-4A60-A741-A00A-A9CF3DFF0FA1}" srcOrd="0" destOrd="0" presId="urn:microsoft.com/office/officeart/2005/8/layout/cycle2"/>
    <dgm:cxn modelId="{8441090C-8D29-0941-8399-692CE6F2BA92}" type="presParOf" srcId="{3A966CC8-2A74-C24C-B10C-5C91CD402A5C}" destId="{DBDB0CC7-1F69-A44C-BA0C-B4B3165927FC}" srcOrd="0" destOrd="0" presId="urn:microsoft.com/office/officeart/2005/8/layout/cycle2"/>
    <dgm:cxn modelId="{3A9902FB-D1C3-394C-B4CC-0F6F501DC723}" type="presParOf" srcId="{3A966CC8-2A74-C24C-B10C-5C91CD402A5C}" destId="{B3FBB678-08F3-CA43-9343-D1AED2F5CA5E}" srcOrd="1" destOrd="0" presId="urn:microsoft.com/office/officeart/2005/8/layout/cycle2"/>
    <dgm:cxn modelId="{B74C1FA4-A409-3E43-8B80-5464988D7B4C}" type="presParOf" srcId="{B3FBB678-08F3-CA43-9343-D1AED2F5CA5E}" destId="{84133FCA-4493-B74A-8164-B7525A9062DD}" srcOrd="0" destOrd="0" presId="urn:microsoft.com/office/officeart/2005/8/layout/cycle2"/>
    <dgm:cxn modelId="{5D194BB7-A465-564B-B3FA-F2B2879E81BD}" type="presParOf" srcId="{3A966CC8-2A74-C24C-B10C-5C91CD402A5C}" destId="{5A8C45B7-A996-0E4A-BFE8-60B1BC45CECB}" srcOrd="2" destOrd="0" presId="urn:microsoft.com/office/officeart/2005/8/layout/cycle2"/>
    <dgm:cxn modelId="{F40BAF39-7DC4-2B4E-9F9B-7CE6DA572D0E}" type="presParOf" srcId="{3A966CC8-2A74-C24C-B10C-5C91CD402A5C}" destId="{3F8C3093-C945-0F4F-936F-206DBC14094F}" srcOrd="3" destOrd="0" presId="urn:microsoft.com/office/officeart/2005/8/layout/cycle2"/>
    <dgm:cxn modelId="{BAB1B4F4-1BCA-9B41-B134-D1EEBB4230D0}" type="presParOf" srcId="{3F8C3093-C945-0F4F-936F-206DBC14094F}" destId="{3EE64FDA-8426-0240-B446-06CB1FC8DE3C}" srcOrd="0" destOrd="0" presId="urn:microsoft.com/office/officeart/2005/8/layout/cycle2"/>
    <dgm:cxn modelId="{4A847659-0115-FA40-B458-604AAF26620E}" type="presParOf" srcId="{3A966CC8-2A74-C24C-B10C-5C91CD402A5C}" destId="{EF3D7882-9F86-5449-A937-2362E9510F09}" srcOrd="4" destOrd="0" presId="urn:microsoft.com/office/officeart/2005/8/layout/cycle2"/>
    <dgm:cxn modelId="{ADA4E370-C4B0-D142-89BD-DC8B457D5742}" type="presParOf" srcId="{3A966CC8-2A74-C24C-B10C-5C91CD402A5C}" destId="{0E6037C8-49F9-8842-AA13-BAE6C8622552}" srcOrd="5" destOrd="0" presId="urn:microsoft.com/office/officeart/2005/8/layout/cycle2"/>
    <dgm:cxn modelId="{389A39BC-1BDD-F04F-A451-A187A62AAA5E}" type="presParOf" srcId="{0E6037C8-49F9-8842-AA13-BAE6C8622552}" destId="{55393039-63D1-1D4E-8A07-23F9CC4F957B}" srcOrd="0" destOrd="0" presId="urn:microsoft.com/office/officeart/2005/8/layout/cycle2"/>
    <dgm:cxn modelId="{487F7E29-D84C-174B-ABB8-A098F78FA32C}" type="presParOf" srcId="{3A966CC8-2A74-C24C-B10C-5C91CD402A5C}" destId="{EE3C4A9D-0947-A34E-89D8-1F76007E5276}" srcOrd="6" destOrd="0" presId="urn:microsoft.com/office/officeart/2005/8/layout/cycle2"/>
    <dgm:cxn modelId="{C3297386-E1E0-194B-BCCD-6E0EC285E43D}" type="presParOf" srcId="{3A966CC8-2A74-C24C-B10C-5C91CD402A5C}" destId="{AF8E88C5-5CBF-8F46-9F34-3630D4DBD89E}" srcOrd="7" destOrd="0" presId="urn:microsoft.com/office/officeart/2005/8/layout/cycle2"/>
    <dgm:cxn modelId="{72B565C4-3255-4F48-B96E-4EA1F86011DA}" type="presParOf" srcId="{AF8E88C5-5CBF-8F46-9F34-3630D4DBD89E}" destId="{7A18F085-1551-1241-8646-1B41F63BCCDB}" srcOrd="0" destOrd="0" presId="urn:microsoft.com/office/officeart/2005/8/layout/cycle2"/>
    <dgm:cxn modelId="{192F23A4-154C-974F-861D-EECB604DCF5D}" type="presParOf" srcId="{3A966CC8-2A74-C24C-B10C-5C91CD402A5C}" destId="{527B7BDB-F2A9-8343-9A96-F923AE0FC420}" srcOrd="8" destOrd="0" presId="urn:microsoft.com/office/officeart/2005/8/layout/cycle2"/>
    <dgm:cxn modelId="{DA3ED925-5CAD-554F-99C8-D14DB004BED8}" type="presParOf" srcId="{3A966CC8-2A74-C24C-B10C-5C91CD402A5C}" destId="{C2EBA80F-4A60-A741-A00A-A9CF3DFF0FA1}" srcOrd="9" destOrd="0" presId="urn:microsoft.com/office/officeart/2005/8/layout/cycle2"/>
    <dgm:cxn modelId="{9C193552-8B4A-8248-A930-6A3EC05430C5}" type="presParOf" srcId="{C2EBA80F-4A60-A741-A00A-A9CF3DFF0FA1}" destId="{3A6B898A-4DEE-414A-AB31-62EB23D726C2}"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B0CC7-1F69-A44C-BA0C-B4B3165927FC}">
      <dsp:nvSpPr>
        <dsp:cNvPr id="0" name=""/>
        <dsp:cNvSpPr/>
      </dsp:nvSpPr>
      <dsp:spPr>
        <a:xfrm>
          <a:off x="3246437" y="534"/>
          <a:ext cx="1635124" cy="1635124"/>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err="1"/>
            <a:t>Porissi</a:t>
          </a:r>
          <a:r>
            <a:rPr lang="en-US" sz="1500" kern="1200" dirty="0"/>
            <a:t> </a:t>
          </a:r>
          <a:r>
            <a:rPr lang="en-US" sz="1500" kern="1200" dirty="0" err="1"/>
            <a:t>nverevides</a:t>
          </a:r>
          <a:r>
            <a:rPr lang="en-US" sz="1500" kern="1200" dirty="0"/>
            <a:t> </a:t>
          </a:r>
          <a:r>
            <a:rPr lang="en-US" sz="1500" kern="1200" dirty="0" err="1"/>
            <a:t>aci</a:t>
          </a:r>
          <a:r>
            <a:rPr lang="en-US" sz="1500" kern="1200" dirty="0"/>
            <a:t> </a:t>
          </a:r>
          <a:r>
            <a:rPr lang="en-US" sz="1500" kern="1200" dirty="0" err="1"/>
            <a:t>fatque</a:t>
          </a:r>
          <a:endParaRPr lang="en-US" sz="1500" kern="1200" dirty="0"/>
        </a:p>
      </dsp:txBody>
      <dsp:txXfrm>
        <a:off x="3485895" y="239992"/>
        <a:ext cx="1156208" cy="1156208"/>
      </dsp:txXfrm>
    </dsp:sp>
    <dsp:sp modelId="{B3FBB678-08F3-CA43-9343-D1AED2F5CA5E}">
      <dsp:nvSpPr>
        <dsp:cNvPr id="0" name=""/>
        <dsp:cNvSpPr/>
      </dsp:nvSpPr>
      <dsp:spPr>
        <a:xfrm rot="2160000">
          <a:off x="4830234" y="1257302"/>
          <a:ext cx="436123" cy="551854"/>
        </a:xfrm>
        <a:prstGeom prst="rightArrow">
          <a:avLst>
            <a:gd name="adj1" fmla="val 60000"/>
            <a:gd name="adj2" fmla="val 50000"/>
          </a:avLst>
        </a:prstGeom>
        <a:solidFill>
          <a:schemeClr val="bg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842728" y="1329221"/>
        <a:ext cx="305286" cy="331112"/>
      </dsp:txXfrm>
    </dsp:sp>
    <dsp:sp modelId="{5A8C45B7-A996-0E4A-BFE8-60B1BC45CECB}">
      <dsp:nvSpPr>
        <dsp:cNvPr id="0" name=""/>
        <dsp:cNvSpPr/>
      </dsp:nvSpPr>
      <dsp:spPr>
        <a:xfrm>
          <a:off x="5235001" y="1445310"/>
          <a:ext cx="1635124" cy="1635124"/>
        </a:xfrm>
        <a:prstGeom prst="ellipse">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err="1"/>
            <a:t>Inirid</a:t>
          </a:r>
          <a:r>
            <a:rPr lang="en-US" sz="1500" kern="1200" dirty="0"/>
            <a:t> ad </a:t>
          </a:r>
          <a:r>
            <a:rPr lang="en-US" sz="1500" kern="1200" dirty="0" err="1"/>
            <a:t>publiaeque</a:t>
          </a:r>
          <a:r>
            <a:rPr lang="en-US" sz="1500" kern="1200" dirty="0"/>
            <a:t> </a:t>
          </a:r>
          <a:r>
            <a:rPr lang="en-US" sz="1500" kern="1200" dirty="0" err="1"/>
            <a:t>iliemunum</a:t>
          </a:r>
          <a:r>
            <a:rPr lang="en-US" sz="1500" kern="1200" dirty="0"/>
            <a:t> </a:t>
          </a:r>
        </a:p>
      </dsp:txBody>
      <dsp:txXfrm>
        <a:off x="5474459" y="1684768"/>
        <a:ext cx="1156208" cy="1156208"/>
      </dsp:txXfrm>
    </dsp:sp>
    <dsp:sp modelId="{3F8C3093-C945-0F4F-936F-206DBC14094F}">
      <dsp:nvSpPr>
        <dsp:cNvPr id="0" name=""/>
        <dsp:cNvSpPr/>
      </dsp:nvSpPr>
      <dsp:spPr>
        <a:xfrm rot="6480000">
          <a:off x="5458534" y="3144055"/>
          <a:ext cx="436123" cy="551854"/>
        </a:xfrm>
        <a:prstGeom prst="rightArrow">
          <a:avLst>
            <a:gd name="adj1" fmla="val 60000"/>
            <a:gd name="adj2" fmla="val 50000"/>
          </a:avLst>
        </a:prstGeom>
        <a:solidFill>
          <a:schemeClr val="bg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5544168" y="3192209"/>
        <a:ext cx="305286" cy="331112"/>
      </dsp:txXfrm>
    </dsp:sp>
    <dsp:sp modelId="{EF3D7882-9F86-5449-A937-2362E9510F09}">
      <dsp:nvSpPr>
        <dsp:cNvPr id="0" name=""/>
        <dsp:cNvSpPr/>
      </dsp:nvSpPr>
      <dsp:spPr>
        <a:xfrm>
          <a:off x="4475437" y="3783007"/>
          <a:ext cx="1635124" cy="1635124"/>
        </a:xfrm>
        <a:prstGeom prst="ellips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err="1"/>
            <a:t>Romnos</a:t>
          </a:r>
          <a:r>
            <a:rPr lang="en-US" sz="1500" kern="1200" dirty="0"/>
            <a:t> </a:t>
          </a:r>
          <a:r>
            <a:rPr lang="en-US" sz="1500" kern="1200" dirty="0" err="1"/>
            <a:t>aci</a:t>
          </a:r>
          <a:r>
            <a:rPr lang="en-US" sz="1500" kern="1200" dirty="0"/>
            <a:t> </a:t>
          </a:r>
          <a:r>
            <a:rPr lang="en-US" sz="1500" kern="1200" dirty="0" err="1"/>
            <a:t>facchuis</a:t>
          </a:r>
          <a:endParaRPr lang="en-US" sz="1500" kern="1200" dirty="0"/>
        </a:p>
      </dsp:txBody>
      <dsp:txXfrm>
        <a:off x="4714895" y="4022465"/>
        <a:ext cx="1156208" cy="1156208"/>
      </dsp:txXfrm>
    </dsp:sp>
    <dsp:sp modelId="{0E6037C8-49F9-8842-AA13-BAE6C8622552}">
      <dsp:nvSpPr>
        <dsp:cNvPr id="0" name=""/>
        <dsp:cNvSpPr/>
      </dsp:nvSpPr>
      <dsp:spPr>
        <a:xfrm rot="10800000">
          <a:off x="3858281" y="4324642"/>
          <a:ext cx="436123" cy="551854"/>
        </a:xfrm>
        <a:prstGeom prst="rightArrow">
          <a:avLst>
            <a:gd name="adj1" fmla="val 60000"/>
            <a:gd name="adj2" fmla="val 50000"/>
          </a:avLst>
        </a:prstGeom>
        <a:solidFill>
          <a:schemeClr val="bg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3989118" y="4435013"/>
        <a:ext cx="305286" cy="331112"/>
      </dsp:txXfrm>
    </dsp:sp>
    <dsp:sp modelId="{EE3C4A9D-0947-A34E-89D8-1F76007E5276}">
      <dsp:nvSpPr>
        <dsp:cNvPr id="0" name=""/>
        <dsp:cNvSpPr/>
      </dsp:nvSpPr>
      <dsp:spPr>
        <a:xfrm>
          <a:off x="2017437" y="3783007"/>
          <a:ext cx="1635124" cy="1635124"/>
        </a:xfrm>
        <a:prstGeom prst="ellipse">
          <a:avLst/>
        </a:prstGeom>
        <a:solidFill>
          <a:schemeClr val="tx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err="1"/>
            <a:t>Quitem</a:t>
          </a:r>
          <a:r>
            <a:rPr lang="en-US" sz="1500" kern="1200" dirty="0"/>
            <a:t> </a:t>
          </a:r>
          <a:r>
            <a:rPr lang="en-US" sz="1500" kern="1200" dirty="0" err="1"/>
            <a:t>destieniquod</a:t>
          </a:r>
          <a:r>
            <a:rPr lang="en-US" sz="1500" kern="1200" dirty="0"/>
            <a:t> </a:t>
          </a:r>
          <a:r>
            <a:rPr lang="en-US" sz="1500" kern="1200" dirty="0" err="1"/>
            <a:t>sa</a:t>
          </a:r>
          <a:r>
            <a:rPr lang="en-US" sz="1500" kern="1200" dirty="0"/>
            <a:t> </a:t>
          </a:r>
          <a:r>
            <a:rPr lang="en-US" sz="1500" kern="1200" dirty="0" err="1"/>
            <a:t>ver</a:t>
          </a:r>
          <a:r>
            <a:rPr lang="en-US" sz="1500" kern="1200" dirty="0"/>
            <a:t> quit</a:t>
          </a:r>
        </a:p>
      </dsp:txBody>
      <dsp:txXfrm>
        <a:off x="2256895" y="4022465"/>
        <a:ext cx="1156208" cy="1156208"/>
      </dsp:txXfrm>
    </dsp:sp>
    <dsp:sp modelId="{AF8E88C5-5CBF-8F46-9F34-3630D4DBD89E}">
      <dsp:nvSpPr>
        <dsp:cNvPr id="0" name=""/>
        <dsp:cNvSpPr/>
      </dsp:nvSpPr>
      <dsp:spPr>
        <a:xfrm rot="15120000">
          <a:off x="2240970" y="3167533"/>
          <a:ext cx="436123" cy="551854"/>
        </a:xfrm>
        <a:prstGeom prst="rightArrow">
          <a:avLst>
            <a:gd name="adj1" fmla="val 60000"/>
            <a:gd name="adj2" fmla="val 50000"/>
          </a:avLst>
        </a:prstGeom>
        <a:solidFill>
          <a:schemeClr val="bg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2326604" y="3340121"/>
        <a:ext cx="305286" cy="331112"/>
      </dsp:txXfrm>
    </dsp:sp>
    <dsp:sp modelId="{527B7BDB-F2A9-8343-9A96-F923AE0FC420}">
      <dsp:nvSpPr>
        <dsp:cNvPr id="0" name=""/>
        <dsp:cNvSpPr/>
      </dsp:nvSpPr>
      <dsp:spPr>
        <a:xfrm>
          <a:off x="1257873" y="1445310"/>
          <a:ext cx="1635124" cy="1635124"/>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err="1"/>
            <a:t>Ficio</a:t>
          </a:r>
          <a:r>
            <a:rPr lang="en-US" sz="1500" kern="1200" dirty="0"/>
            <a:t> </a:t>
          </a:r>
          <a:r>
            <a:rPr lang="en-US" sz="1500" kern="1200" dirty="0" err="1"/>
            <a:t>verictur</a:t>
          </a:r>
          <a:r>
            <a:rPr lang="en-US" sz="1500" kern="1200" dirty="0"/>
            <a:t> </a:t>
          </a:r>
          <a:r>
            <a:rPr lang="en-US" sz="1500" kern="1200" dirty="0" err="1"/>
            <a:t>horemus</a:t>
          </a:r>
          <a:endParaRPr lang="en-US" sz="1500" kern="1200" dirty="0"/>
        </a:p>
      </dsp:txBody>
      <dsp:txXfrm>
        <a:off x="1497331" y="1684768"/>
        <a:ext cx="1156208" cy="1156208"/>
      </dsp:txXfrm>
    </dsp:sp>
    <dsp:sp modelId="{C2EBA80F-4A60-A741-A00A-A9CF3DFF0FA1}">
      <dsp:nvSpPr>
        <dsp:cNvPr id="0" name=""/>
        <dsp:cNvSpPr/>
      </dsp:nvSpPr>
      <dsp:spPr>
        <a:xfrm rot="19440000">
          <a:off x="2841670" y="1271812"/>
          <a:ext cx="436123" cy="551854"/>
        </a:xfrm>
        <a:prstGeom prst="rightArrow">
          <a:avLst>
            <a:gd name="adj1" fmla="val 60000"/>
            <a:gd name="adj2" fmla="val 50000"/>
          </a:avLst>
        </a:prstGeom>
        <a:solidFill>
          <a:schemeClr val="bg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854164" y="1420635"/>
        <a:ext cx="305286" cy="33111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F0ECF5-9F2D-FA45-A984-10FB261D21F8}" type="datetimeFigureOut">
              <a:rPr lang="en-US" smtClean="0"/>
              <a:t>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841CC9-8C33-3547-8D67-F0576AD1C931}" type="slidenum">
              <a:rPr lang="en-US" smtClean="0"/>
              <a:t>‹#›</a:t>
            </a:fld>
            <a:endParaRPr lang="en-US"/>
          </a:p>
        </p:txBody>
      </p:sp>
    </p:spTree>
    <p:extLst>
      <p:ext uri="{BB962C8B-B14F-4D97-AF65-F5344CB8AC3E}">
        <p14:creationId xmlns:p14="http://schemas.microsoft.com/office/powerpoint/2010/main" val="3314218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cid:image002.png@01DA4D25.4B2C15C0"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0995E-65BE-8143-867D-6681B5D9617C}"/>
              </a:ext>
            </a:extLst>
          </p:cNvPr>
          <p:cNvSpPr>
            <a:spLocks noGrp="1"/>
          </p:cNvSpPr>
          <p:nvPr>
            <p:ph type="ctrTitle" hasCustomPrompt="1"/>
          </p:nvPr>
        </p:nvSpPr>
        <p:spPr>
          <a:xfrm>
            <a:off x="1524000" y="1122363"/>
            <a:ext cx="9144000" cy="2387600"/>
          </a:xfrm>
        </p:spPr>
        <p:txBody>
          <a:bodyPr anchor="b">
            <a:normAutofit/>
          </a:bodyPr>
          <a:lstStyle>
            <a:lvl1pPr algn="ctr">
              <a:defRPr sz="4800"/>
            </a:lvl1pPr>
          </a:lstStyle>
          <a:p>
            <a:r>
              <a:rPr lang="en-US" dirty="0"/>
              <a:t>CLICK TO EDIT MASTER TITLE STYLE</a:t>
            </a:r>
          </a:p>
        </p:txBody>
      </p:sp>
      <p:sp>
        <p:nvSpPr>
          <p:cNvPr id="3" name="Subtitle 2">
            <a:extLst>
              <a:ext uri="{FF2B5EF4-FFF2-40B4-BE49-F238E27FC236}">
                <a16:creationId xmlns:a16="http://schemas.microsoft.com/office/drawing/2014/main" id="{81465B93-C857-2744-B51A-09309027CE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5877B5F1-A854-C140-8AE5-42C6F956ACFB}"/>
              </a:ext>
            </a:extLst>
          </p:cNvPr>
          <p:cNvSpPr>
            <a:spLocks noGrp="1"/>
          </p:cNvSpPr>
          <p:nvPr>
            <p:ph type="ftr" sz="quarter" idx="11"/>
          </p:nvPr>
        </p:nvSpPr>
        <p:spPr/>
        <p:txBody>
          <a:bodyPr/>
          <a:lstStyle/>
          <a:p>
            <a:r>
              <a:rPr lang="en-US"/>
              <a:t>To edit footer: View Menu/Header &amp; Footer</a:t>
            </a:r>
          </a:p>
        </p:txBody>
      </p:sp>
      <p:sp>
        <p:nvSpPr>
          <p:cNvPr id="6" name="Slide Number Placeholder 5">
            <a:extLst>
              <a:ext uri="{FF2B5EF4-FFF2-40B4-BE49-F238E27FC236}">
                <a16:creationId xmlns:a16="http://schemas.microsoft.com/office/drawing/2014/main" id="{EDD44813-F40F-CA49-8694-AED182A4380B}"/>
              </a:ext>
            </a:extLst>
          </p:cNvPr>
          <p:cNvSpPr>
            <a:spLocks noGrp="1"/>
          </p:cNvSpPr>
          <p:nvPr>
            <p:ph type="sldNum" sz="quarter" idx="12"/>
          </p:nvPr>
        </p:nvSpPr>
        <p:spPr/>
        <p:txBody>
          <a:bodyPr/>
          <a:lstStyle/>
          <a:p>
            <a:fld id="{AD170D46-D068-8B48-A460-9AF57A4A3A4B}" type="slidenum">
              <a:rPr lang="en-US" smtClean="0"/>
              <a:t>‹#›</a:t>
            </a:fld>
            <a:endParaRPr lang="en-US"/>
          </a:p>
        </p:txBody>
      </p:sp>
      <p:pic>
        <p:nvPicPr>
          <p:cNvPr id="7" name="Picture 6">
            <a:extLst>
              <a:ext uri="{FF2B5EF4-FFF2-40B4-BE49-F238E27FC236}">
                <a16:creationId xmlns:a16="http://schemas.microsoft.com/office/drawing/2014/main" id="{109565C8-6244-4C41-A342-F0919D27AB20}"/>
              </a:ext>
            </a:extLst>
          </p:cNvPr>
          <p:cNvPicPr>
            <a:picLocks noChangeAspect="1"/>
          </p:cNvPicPr>
          <p:nvPr userDrawn="1"/>
        </p:nvPicPr>
        <p:blipFill>
          <a:blip r:embed="rId2"/>
          <a:srcRect t="781" b="781"/>
          <a:stretch/>
        </p:blipFill>
        <p:spPr>
          <a:xfrm>
            <a:off x="20" y="0"/>
            <a:ext cx="12191980" cy="6858000"/>
          </a:xfrm>
          <a:prstGeom prst="rect">
            <a:avLst/>
          </a:prstGeom>
        </p:spPr>
      </p:pic>
      <p:sp>
        <p:nvSpPr>
          <p:cNvPr id="9" name="Rectangle 8">
            <a:extLst>
              <a:ext uri="{FF2B5EF4-FFF2-40B4-BE49-F238E27FC236}">
                <a16:creationId xmlns:a16="http://schemas.microsoft.com/office/drawing/2014/main" id="{76A42A2F-0558-254F-8991-25D3CFEDDE4D}"/>
              </a:ext>
            </a:extLst>
          </p:cNvPr>
          <p:cNvSpPr/>
          <p:nvPr userDrawn="1"/>
        </p:nvSpPr>
        <p:spPr>
          <a:xfrm>
            <a:off x="10" y="5562902"/>
            <a:ext cx="12191990" cy="4351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3B3EE41-01C8-6AB9-B2B3-F23E72251E86}"/>
              </a:ext>
            </a:extLst>
          </p:cNvPr>
          <p:cNvPicPr>
            <a:picLocks noChangeAspect="1"/>
          </p:cNvPicPr>
          <p:nvPr userDrawn="1"/>
        </p:nvPicPr>
        <p:blipFill>
          <a:blip r:embed="rId3" r:link="rId4">
            <a:extLst>
              <a:ext uri="{28A0092B-C50C-407E-A947-70E740481C1C}">
                <a14:useLocalDpi xmlns:a14="http://schemas.microsoft.com/office/drawing/2010/main" val="0"/>
              </a:ext>
            </a:extLst>
          </a:blip>
          <a:srcRect/>
          <a:stretch>
            <a:fillRect/>
          </a:stretch>
        </p:blipFill>
        <p:spPr bwMode="auto">
          <a:xfrm>
            <a:off x="2003021" y="543386"/>
            <a:ext cx="2145029" cy="1353254"/>
          </a:xfrm>
          <a:prstGeom prst="rect">
            <a:avLst/>
          </a:prstGeom>
          <a:noFill/>
          <a:ln>
            <a:noFill/>
          </a:ln>
        </p:spPr>
      </p:pic>
    </p:spTree>
    <p:extLst>
      <p:ext uri="{BB962C8B-B14F-4D97-AF65-F5344CB8AC3E}">
        <p14:creationId xmlns:p14="http://schemas.microsoft.com/office/powerpoint/2010/main" val="318486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932A8-B6E3-C248-9A0D-49F2E065A64A}"/>
              </a:ext>
            </a:extLst>
          </p:cNvPr>
          <p:cNvSpPr>
            <a:spLocks noGrp="1"/>
          </p:cNvSpPr>
          <p:nvPr>
            <p:ph type="title" hasCustomPrompt="1"/>
          </p:nvPr>
        </p:nvSpPr>
        <p:spPr>
          <a:xfrm>
            <a:off x="612432" y="223283"/>
            <a:ext cx="10375605" cy="914402"/>
          </a:xfrm>
        </p:spPr>
        <p:txBody>
          <a:bodyPr>
            <a:normAutofit/>
          </a:bodyPr>
          <a:lstStyle>
            <a:lvl1pPr>
              <a:defRPr sz="2800"/>
            </a:lvl1pPr>
          </a:lstStyle>
          <a:p>
            <a:r>
              <a:rPr lang="en-US" dirty="0"/>
              <a:t>CLICK TO EDIT MASTER TITLE STYLE</a:t>
            </a:r>
          </a:p>
        </p:txBody>
      </p:sp>
      <p:sp>
        <p:nvSpPr>
          <p:cNvPr id="3" name="Vertical Text Placeholder 2">
            <a:extLst>
              <a:ext uri="{FF2B5EF4-FFF2-40B4-BE49-F238E27FC236}">
                <a16:creationId xmlns:a16="http://schemas.microsoft.com/office/drawing/2014/main" id="{D746486D-E3CF-D040-83B4-220F40FA8A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E36470A-FEAB-D54E-B64C-766258D8FAC1}"/>
              </a:ext>
            </a:extLst>
          </p:cNvPr>
          <p:cNvSpPr>
            <a:spLocks noGrp="1"/>
          </p:cNvSpPr>
          <p:nvPr>
            <p:ph type="ftr" sz="quarter" idx="11"/>
          </p:nvPr>
        </p:nvSpPr>
        <p:spPr/>
        <p:txBody>
          <a:bodyPr/>
          <a:lstStyle/>
          <a:p>
            <a:r>
              <a:rPr lang="en-US"/>
              <a:t>To edit footer: View Menu/Header &amp; Footer</a:t>
            </a:r>
          </a:p>
        </p:txBody>
      </p:sp>
      <p:sp>
        <p:nvSpPr>
          <p:cNvPr id="6" name="Slide Number Placeholder 5">
            <a:extLst>
              <a:ext uri="{FF2B5EF4-FFF2-40B4-BE49-F238E27FC236}">
                <a16:creationId xmlns:a16="http://schemas.microsoft.com/office/drawing/2014/main" id="{89DD2BD1-1AB9-784C-9B41-AAEE105CE9AF}"/>
              </a:ext>
            </a:extLst>
          </p:cNvPr>
          <p:cNvSpPr>
            <a:spLocks noGrp="1"/>
          </p:cNvSpPr>
          <p:nvPr>
            <p:ph type="sldNum" sz="quarter" idx="12"/>
          </p:nvPr>
        </p:nvSpPr>
        <p:spPr/>
        <p:txBody>
          <a:bodyPr/>
          <a:lstStyle/>
          <a:p>
            <a:fld id="{AD170D46-D068-8B48-A460-9AF57A4A3A4B}" type="slidenum">
              <a:rPr lang="en-US" smtClean="0"/>
              <a:t>‹#›</a:t>
            </a:fld>
            <a:endParaRPr lang="en-US"/>
          </a:p>
        </p:txBody>
      </p:sp>
    </p:spTree>
    <p:extLst>
      <p:ext uri="{BB962C8B-B14F-4D97-AF65-F5344CB8AC3E}">
        <p14:creationId xmlns:p14="http://schemas.microsoft.com/office/powerpoint/2010/main" val="979050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B6EDED-1486-8C46-A8B2-070661B2371D}"/>
              </a:ext>
            </a:extLst>
          </p:cNvPr>
          <p:cNvSpPr>
            <a:spLocks noGrp="1"/>
          </p:cNvSpPr>
          <p:nvPr>
            <p:ph type="title" orient="vert" hasCustomPrompt="1"/>
          </p:nvPr>
        </p:nvSpPr>
        <p:spPr>
          <a:xfrm>
            <a:off x="8724900" y="365125"/>
            <a:ext cx="2628900" cy="5811838"/>
          </a:xfrm>
        </p:spPr>
        <p:txBody>
          <a:bodyPr vert="eaVert">
            <a:normAutofit/>
          </a:bodyPr>
          <a:lstStyle>
            <a:lvl1pPr>
              <a:defRPr sz="2800"/>
            </a:lvl1pPr>
          </a:lstStyle>
          <a:p>
            <a:r>
              <a:rPr lang="en-US" dirty="0"/>
              <a:t>CLICK TO EDIT MASTER TITLE STYLE</a:t>
            </a:r>
          </a:p>
        </p:txBody>
      </p:sp>
      <p:sp>
        <p:nvSpPr>
          <p:cNvPr id="3" name="Vertical Text Placeholder 2">
            <a:extLst>
              <a:ext uri="{FF2B5EF4-FFF2-40B4-BE49-F238E27FC236}">
                <a16:creationId xmlns:a16="http://schemas.microsoft.com/office/drawing/2014/main" id="{61165E30-863D-6847-A4F0-027A480D0B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7283617-2CE2-2144-A3FC-C77C4BA05904}"/>
              </a:ext>
            </a:extLst>
          </p:cNvPr>
          <p:cNvSpPr>
            <a:spLocks noGrp="1"/>
          </p:cNvSpPr>
          <p:nvPr>
            <p:ph type="ftr" sz="quarter" idx="11"/>
          </p:nvPr>
        </p:nvSpPr>
        <p:spPr/>
        <p:txBody>
          <a:bodyPr/>
          <a:lstStyle/>
          <a:p>
            <a:r>
              <a:rPr lang="en-US"/>
              <a:t>To edit footer: View Menu/Header &amp; Footer</a:t>
            </a:r>
          </a:p>
        </p:txBody>
      </p:sp>
      <p:sp>
        <p:nvSpPr>
          <p:cNvPr id="6" name="Slide Number Placeholder 5">
            <a:extLst>
              <a:ext uri="{FF2B5EF4-FFF2-40B4-BE49-F238E27FC236}">
                <a16:creationId xmlns:a16="http://schemas.microsoft.com/office/drawing/2014/main" id="{8739FC64-99C0-9C41-8790-CBE7F5C7B62E}"/>
              </a:ext>
            </a:extLst>
          </p:cNvPr>
          <p:cNvSpPr>
            <a:spLocks noGrp="1"/>
          </p:cNvSpPr>
          <p:nvPr>
            <p:ph type="sldNum" sz="quarter" idx="12"/>
          </p:nvPr>
        </p:nvSpPr>
        <p:spPr/>
        <p:txBody>
          <a:bodyPr/>
          <a:lstStyle/>
          <a:p>
            <a:fld id="{AD170D46-D068-8B48-A460-9AF57A4A3A4B}" type="slidenum">
              <a:rPr lang="en-US" smtClean="0"/>
              <a:t>‹#›</a:t>
            </a:fld>
            <a:endParaRPr lang="en-US"/>
          </a:p>
        </p:txBody>
      </p:sp>
    </p:spTree>
    <p:extLst>
      <p:ext uri="{BB962C8B-B14F-4D97-AF65-F5344CB8AC3E}">
        <p14:creationId xmlns:p14="http://schemas.microsoft.com/office/powerpoint/2010/main" val="2325585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DF1DC-2C07-064B-AD7C-B6EA127DF253}"/>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ADEC7B1-5C2F-1C43-9037-316F86C23A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1E089FC-0B23-C94C-861C-84BBF4E27F84}"/>
              </a:ext>
            </a:extLst>
          </p:cNvPr>
          <p:cNvSpPr>
            <a:spLocks noGrp="1"/>
          </p:cNvSpPr>
          <p:nvPr>
            <p:ph type="ftr" sz="quarter" idx="11"/>
          </p:nvPr>
        </p:nvSpPr>
        <p:spPr/>
        <p:txBody>
          <a:bodyPr/>
          <a:lstStyle/>
          <a:p>
            <a:r>
              <a:rPr lang="en-US" dirty="0"/>
              <a:t>To edit footer: View Menu/Header &amp; Footer</a:t>
            </a:r>
          </a:p>
        </p:txBody>
      </p:sp>
      <p:sp>
        <p:nvSpPr>
          <p:cNvPr id="6" name="Slide Number Placeholder 5">
            <a:extLst>
              <a:ext uri="{FF2B5EF4-FFF2-40B4-BE49-F238E27FC236}">
                <a16:creationId xmlns:a16="http://schemas.microsoft.com/office/drawing/2014/main" id="{E25138ED-8FAD-A54B-9339-647FB45AA546}"/>
              </a:ext>
            </a:extLst>
          </p:cNvPr>
          <p:cNvSpPr>
            <a:spLocks noGrp="1"/>
          </p:cNvSpPr>
          <p:nvPr>
            <p:ph type="sldNum" sz="quarter" idx="12"/>
          </p:nvPr>
        </p:nvSpPr>
        <p:spPr/>
        <p:txBody>
          <a:bodyPr/>
          <a:lstStyle/>
          <a:p>
            <a:fld id="{AD170D46-D068-8B48-A460-9AF57A4A3A4B}" type="slidenum">
              <a:rPr lang="en-US" smtClean="0"/>
              <a:t>‹#›</a:t>
            </a:fld>
            <a:endParaRPr lang="en-US"/>
          </a:p>
        </p:txBody>
      </p:sp>
    </p:spTree>
    <p:extLst>
      <p:ext uri="{BB962C8B-B14F-4D97-AF65-F5344CB8AC3E}">
        <p14:creationId xmlns:p14="http://schemas.microsoft.com/office/powerpoint/2010/main" val="4144299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E4D8ACF-455D-0442-BF6D-E22B88DEE1C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5215B59C-E3E1-DC4E-AB84-FED4AE901F46}"/>
              </a:ext>
            </a:extLst>
          </p:cNvPr>
          <p:cNvSpPr/>
          <p:nvPr userDrawn="1"/>
        </p:nvSpPr>
        <p:spPr>
          <a:xfrm>
            <a:off x="-3048" y="6300592"/>
            <a:ext cx="12195047" cy="5574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7F526285-2EE7-D644-895F-44271A6DA7DA}"/>
              </a:ext>
            </a:extLst>
          </p:cNvPr>
          <p:cNvSpPr>
            <a:spLocks noGrp="1"/>
          </p:cNvSpPr>
          <p:nvPr>
            <p:ph type="ftr" sz="quarter" idx="11"/>
          </p:nvPr>
        </p:nvSpPr>
        <p:spPr/>
        <p:txBody>
          <a:bodyPr/>
          <a:lstStyle/>
          <a:p>
            <a:r>
              <a:rPr lang="en-US" dirty="0"/>
              <a:t>To edit footer: View Menu/Header &amp; Footer</a:t>
            </a:r>
          </a:p>
        </p:txBody>
      </p:sp>
      <p:sp>
        <p:nvSpPr>
          <p:cNvPr id="6" name="Slide Number Placeholder 5">
            <a:extLst>
              <a:ext uri="{FF2B5EF4-FFF2-40B4-BE49-F238E27FC236}">
                <a16:creationId xmlns:a16="http://schemas.microsoft.com/office/drawing/2014/main" id="{5AD8EF38-3C57-224F-B223-A638FD2565B5}"/>
              </a:ext>
            </a:extLst>
          </p:cNvPr>
          <p:cNvSpPr>
            <a:spLocks noGrp="1"/>
          </p:cNvSpPr>
          <p:nvPr>
            <p:ph type="sldNum" sz="quarter" idx="12"/>
          </p:nvPr>
        </p:nvSpPr>
        <p:spPr/>
        <p:txBody>
          <a:bodyPr/>
          <a:lstStyle/>
          <a:p>
            <a:fld id="{AD170D46-D068-8B48-A460-9AF57A4A3A4B}" type="slidenum">
              <a:rPr lang="en-US" smtClean="0"/>
              <a:t>‹#›</a:t>
            </a:fld>
            <a:endParaRPr lang="en-US"/>
          </a:p>
        </p:txBody>
      </p:sp>
    </p:spTree>
    <p:extLst>
      <p:ext uri="{BB962C8B-B14F-4D97-AF65-F5344CB8AC3E}">
        <p14:creationId xmlns:p14="http://schemas.microsoft.com/office/powerpoint/2010/main" val="471755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C400B-E27B-9A4D-B873-119FD3103836}"/>
              </a:ext>
            </a:extLst>
          </p:cNvPr>
          <p:cNvSpPr>
            <a:spLocks noGrp="1"/>
          </p:cNvSpPr>
          <p:nvPr>
            <p:ph type="title" hasCustomPrompt="1"/>
          </p:nvPr>
        </p:nvSpPr>
        <p:spPr>
          <a:xfrm>
            <a:off x="620747" y="255182"/>
            <a:ext cx="10375605" cy="91440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493C7C0-5298-3C43-B805-195212487A3D}"/>
              </a:ext>
            </a:extLst>
          </p:cNvPr>
          <p:cNvSpPr>
            <a:spLocks noGrp="1"/>
          </p:cNvSpPr>
          <p:nvPr>
            <p:ph sz="half" idx="1"/>
          </p:nvPr>
        </p:nvSpPr>
        <p:spPr>
          <a:xfrm>
            <a:off x="620747" y="1392865"/>
            <a:ext cx="5041605" cy="412543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21AD57D-5379-7045-B560-45B7D9F34382}"/>
              </a:ext>
            </a:extLst>
          </p:cNvPr>
          <p:cNvSpPr>
            <a:spLocks noGrp="1"/>
          </p:cNvSpPr>
          <p:nvPr>
            <p:ph sz="half" idx="2"/>
          </p:nvPr>
        </p:nvSpPr>
        <p:spPr>
          <a:xfrm>
            <a:off x="5852159" y="1392865"/>
            <a:ext cx="5181600" cy="412543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34F23E75-A81F-D446-8D1B-803F133A2FF2}"/>
              </a:ext>
            </a:extLst>
          </p:cNvPr>
          <p:cNvSpPr>
            <a:spLocks noGrp="1"/>
          </p:cNvSpPr>
          <p:nvPr>
            <p:ph type="ftr" sz="quarter" idx="11"/>
          </p:nvPr>
        </p:nvSpPr>
        <p:spPr/>
        <p:txBody>
          <a:bodyPr/>
          <a:lstStyle/>
          <a:p>
            <a:r>
              <a:rPr lang="en-US"/>
              <a:t>To edit footer: View Menu/Header &amp; Footer</a:t>
            </a:r>
          </a:p>
        </p:txBody>
      </p:sp>
      <p:sp>
        <p:nvSpPr>
          <p:cNvPr id="7" name="Slide Number Placeholder 6">
            <a:extLst>
              <a:ext uri="{FF2B5EF4-FFF2-40B4-BE49-F238E27FC236}">
                <a16:creationId xmlns:a16="http://schemas.microsoft.com/office/drawing/2014/main" id="{41F03639-CFD5-D646-BD21-9F22C6D86389}"/>
              </a:ext>
            </a:extLst>
          </p:cNvPr>
          <p:cNvSpPr>
            <a:spLocks noGrp="1"/>
          </p:cNvSpPr>
          <p:nvPr>
            <p:ph type="sldNum" sz="quarter" idx="12"/>
          </p:nvPr>
        </p:nvSpPr>
        <p:spPr/>
        <p:txBody>
          <a:bodyPr/>
          <a:lstStyle/>
          <a:p>
            <a:fld id="{AD170D46-D068-8B48-A460-9AF57A4A3A4B}" type="slidenum">
              <a:rPr lang="en-US" smtClean="0"/>
              <a:t>‹#›</a:t>
            </a:fld>
            <a:endParaRPr lang="en-US"/>
          </a:p>
        </p:txBody>
      </p:sp>
    </p:spTree>
    <p:extLst>
      <p:ext uri="{BB962C8B-B14F-4D97-AF65-F5344CB8AC3E}">
        <p14:creationId xmlns:p14="http://schemas.microsoft.com/office/powerpoint/2010/main" val="573832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61E4A-A65B-0547-B76B-826C99E1F572}"/>
              </a:ext>
            </a:extLst>
          </p:cNvPr>
          <p:cNvSpPr>
            <a:spLocks noGrp="1"/>
          </p:cNvSpPr>
          <p:nvPr>
            <p:ph type="title" hasCustomPrompt="1"/>
          </p:nvPr>
        </p:nvSpPr>
        <p:spPr>
          <a:xfrm>
            <a:off x="614755" y="331216"/>
            <a:ext cx="10366560" cy="91078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E8DA5AC-84B5-704E-94E4-D9614A7D91EF}"/>
              </a:ext>
            </a:extLst>
          </p:cNvPr>
          <p:cNvSpPr>
            <a:spLocks noGrp="1"/>
          </p:cNvSpPr>
          <p:nvPr>
            <p:ph type="body" idx="1" hasCustomPrompt="1"/>
          </p:nvPr>
        </p:nvSpPr>
        <p:spPr>
          <a:xfrm>
            <a:off x="614755" y="1298389"/>
            <a:ext cx="500874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BE1CFCA-6119-6247-A5F2-3D78CE6E79B6}"/>
              </a:ext>
            </a:extLst>
          </p:cNvPr>
          <p:cNvSpPr>
            <a:spLocks noGrp="1"/>
          </p:cNvSpPr>
          <p:nvPr>
            <p:ph sz="half" idx="2"/>
          </p:nvPr>
        </p:nvSpPr>
        <p:spPr>
          <a:xfrm>
            <a:off x="614755" y="2154198"/>
            <a:ext cx="5008747" cy="34618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FCBB5D-3018-E64B-ACFB-B5952AE9E6ED}"/>
              </a:ext>
            </a:extLst>
          </p:cNvPr>
          <p:cNvSpPr>
            <a:spLocks noGrp="1"/>
          </p:cNvSpPr>
          <p:nvPr>
            <p:ph type="body" sz="quarter" idx="3" hasCustomPrompt="1"/>
          </p:nvPr>
        </p:nvSpPr>
        <p:spPr>
          <a:xfrm>
            <a:off x="6172200" y="129838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64681DF-E782-564B-AB2B-7E5486446D39}"/>
              </a:ext>
            </a:extLst>
          </p:cNvPr>
          <p:cNvSpPr>
            <a:spLocks noGrp="1"/>
          </p:cNvSpPr>
          <p:nvPr>
            <p:ph sz="quarter" idx="4"/>
          </p:nvPr>
        </p:nvSpPr>
        <p:spPr>
          <a:xfrm>
            <a:off x="6172200" y="2154198"/>
            <a:ext cx="5183188" cy="34618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9F34F50B-78AD-374B-8F71-D50BAF6CD423}"/>
              </a:ext>
            </a:extLst>
          </p:cNvPr>
          <p:cNvSpPr>
            <a:spLocks noGrp="1"/>
          </p:cNvSpPr>
          <p:nvPr>
            <p:ph type="ftr" sz="quarter" idx="11"/>
          </p:nvPr>
        </p:nvSpPr>
        <p:spPr/>
        <p:txBody>
          <a:bodyPr/>
          <a:lstStyle/>
          <a:p>
            <a:r>
              <a:rPr lang="en-US"/>
              <a:t>To edit footer: View Menu/Header &amp; Footer</a:t>
            </a:r>
          </a:p>
        </p:txBody>
      </p:sp>
      <p:sp>
        <p:nvSpPr>
          <p:cNvPr id="9" name="Slide Number Placeholder 8">
            <a:extLst>
              <a:ext uri="{FF2B5EF4-FFF2-40B4-BE49-F238E27FC236}">
                <a16:creationId xmlns:a16="http://schemas.microsoft.com/office/drawing/2014/main" id="{D89C7115-996D-EA4D-B634-75F1F94CC1E9}"/>
              </a:ext>
            </a:extLst>
          </p:cNvPr>
          <p:cNvSpPr>
            <a:spLocks noGrp="1"/>
          </p:cNvSpPr>
          <p:nvPr>
            <p:ph type="sldNum" sz="quarter" idx="12"/>
          </p:nvPr>
        </p:nvSpPr>
        <p:spPr/>
        <p:txBody>
          <a:bodyPr/>
          <a:lstStyle/>
          <a:p>
            <a:fld id="{AD170D46-D068-8B48-A460-9AF57A4A3A4B}" type="slidenum">
              <a:rPr lang="en-US" smtClean="0"/>
              <a:t>‹#›</a:t>
            </a:fld>
            <a:endParaRPr lang="en-US"/>
          </a:p>
        </p:txBody>
      </p:sp>
    </p:spTree>
    <p:extLst>
      <p:ext uri="{BB962C8B-B14F-4D97-AF65-F5344CB8AC3E}">
        <p14:creationId xmlns:p14="http://schemas.microsoft.com/office/powerpoint/2010/main" val="2169757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F2636-7CBB-5B42-AF02-5BC999FEFE75}"/>
              </a:ext>
            </a:extLst>
          </p:cNvPr>
          <p:cNvSpPr>
            <a:spLocks noGrp="1"/>
          </p:cNvSpPr>
          <p:nvPr>
            <p:ph type="title" hasCustomPrompt="1"/>
          </p:nvPr>
        </p:nvSpPr>
        <p:spPr>
          <a:xfrm>
            <a:off x="629061" y="258204"/>
            <a:ext cx="10375605" cy="914402"/>
          </a:xfrm>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4527FF43-0B63-1440-A9FC-097CBE75582E}"/>
              </a:ext>
            </a:extLst>
          </p:cNvPr>
          <p:cNvSpPr>
            <a:spLocks noGrp="1"/>
          </p:cNvSpPr>
          <p:nvPr>
            <p:ph type="ftr" sz="quarter" idx="11"/>
          </p:nvPr>
        </p:nvSpPr>
        <p:spPr/>
        <p:txBody>
          <a:bodyPr/>
          <a:lstStyle/>
          <a:p>
            <a:r>
              <a:rPr lang="en-US"/>
              <a:t>To edit footer: View Menu/Header &amp; Footer</a:t>
            </a:r>
          </a:p>
        </p:txBody>
      </p:sp>
      <p:sp>
        <p:nvSpPr>
          <p:cNvPr id="5" name="Slide Number Placeholder 4">
            <a:extLst>
              <a:ext uri="{FF2B5EF4-FFF2-40B4-BE49-F238E27FC236}">
                <a16:creationId xmlns:a16="http://schemas.microsoft.com/office/drawing/2014/main" id="{827AF320-9782-644D-9FF5-C4150D63BE9B}"/>
              </a:ext>
            </a:extLst>
          </p:cNvPr>
          <p:cNvSpPr>
            <a:spLocks noGrp="1"/>
          </p:cNvSpPr>
          <p:nvPr>
            <p:ph type="sldNum" sz="quarter" idx="12"/>
          </p:nvPr>
        </p:nvSpPr>
        <p:spPr/>
        <p:txBody>
          <a:bodyPr/>
          <a:lstStyle/>
          <a:p>
            <a:fld id="{AD170D46-D068-8B48-A460-9AF57A4A3A4B}" type="slidenum">
              <a:rPr lang="en-US" smtClean="0"/>
              <a:t>‹#›</a:t>
            </a:fld>
            <a:endParaRPr lang="en-US"/>
          </a:p>
        </p:txBody>
      </p:sp>
    </p:spTree>
    <p:extLst>
      <p:ext uri="{BB962C8B-B14F-4D97-AF65-F5344CB8AC3E}">
        <p14:creationId xmlns:p14="http://schemas.microsoft.com/office/powerpoint/2010/main" val="1566116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DDBC166-68E0-AD43-9D26-46306CAE14E8}"/>
              </a:ext>
            </a:extLst>
          </p:cNvPr>
          <p:cNvSpPr>
            <a:spLocks noGrp="1"/>
          </p:cNvSpPr>
          <p:nvPr>
            <p:ph type="ftr" sz="quarter" idx="11"/>
          </p:nvPr>
        </p:nvSpPr>
        <p:spPr/>
        <p:txBody>
          <a:bodyPr/>
          <a:lstStyle/>
          <a:p>
            <a:r>
              <a:rPr lang="en-US"/>
              <a:t>To edit footer: View Menu/Header &amp; Footer</a:t>
            </a:r>
          </a:p>
        </p:txBody>
      </p:sp>
      <p:sp>
        <p:nvSpPr>
          <p:cNvPr id="4" name="Slide Number Placeholder 3">
            <a:extLst>
              <a:ext uri="{FF2B5EF4-FFF2-40B4-BE49-F238E27FC236}">
                <a16:creationId xmlns:a16="http://schemas.microsoft.com/office/drawing/2014/main" id="{8E98D09F-575D-0F4F-A80F-D0FBAFEE2CE9}"/>
              </a:ext>
            </a:extLst>
          </p:cNvPr>
          <p:cNvSpPr>
            <a:spLocks noGrp="1"/>
          </p:cNvSpPr>
          <p:nvPr>
            <p:ph type="sldNum" sz="quarter" idx="12"/>
          </p:nvPr>
        </p:nvSpPr>
        <p:spPr/>
        <p:txBody>
          <a:bodyPr/>
          <a:lstStyle/>
          <a:p>
            <a:fld id="{AD170D46-D068-8B48-A460-9AF57A4A3A4B}" type="slidenum">
              <a:rPr lang="en-US" smtClean="0"/>
              <a:t>‹#›</a:t>
            </a:fld>
            <a:endParaRPr lang="en-US"/>
          </a:p>
        </p:txBody>
      </p:sp>
    </p:spTree>
    <p:extLst>
      <p:ext uri="{BB962C8B-B14F-4D97-AF65-F5344CB8AC3E}">
        <p14:creationId xmlns:p14="http://schemas.microsoft.com/office/powerpoint/2010/main" val="1010476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027CC-6259-994C-8479-7AC7D136E86D}"/>
              </a:ext>
            </a:extLst>
          </p:cNvPr>
          <p:cNvSpPr>
            <a:spLocks noGrp="1"/>
          </p:cNvSpPr>
          <p:nvPr>
            <p:ph type="title" hasCustomPrompt="1"/>
          </p:nvPr>
        </p:nvSpPr>
        <p:spPr>
          <a:xfrm>
            <a:off x="621532" y="377452"/>
            <a:ext cx="3932237" cy="1350335"/>
          </a:xfrm>
        </p:spPr>
        <p:txBody>
          <a:bodyPr anchor="b">
            <a:norm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BE1167C4-03C6-6D49-9DA6-7FCB20E5F26A}"/>
              </a:ext>
            </a:extLst>
          </p:cNvPr>
          <p:cNvSpPr>
            <a:spLocks noGrp="1"/>
          </p:cNvSpPr>
          <p:nvPr>
            <p:ph idx="1"/>
          </p:nvPr>
        </p:nvSpPr>
        <p:spPr>
          <a:xfrm>
            <a:off x="4642861" y="1003702"/>
            <a:ext cx="6172200" cy="4551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3737FC-4F7D-9F4A-821B-AB998D48F415}"/>
              </a:ext>
            </a:extLst>
          </p:cNvPr>
          <p:cNvSpPr>
            <a:spLocks noGrp="1"/>
          </p:cNvSpPr>
          <p:nvPr>
            <p:ph type="body" sz="half" idx="2"/>
          </p:nvPr>
        </p:nvSpPr>
        <p:spPr>
          <a:xfrm>
            <a:off x="621534" y="1727787"/>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B71C40E-3B79-AE40-B730-E4B27D9E2D79}"/>
              </a:ext>
            </a:extLst>
          </p:cNvPr>
          <p:cNvSpPr>
            <a:spLocks noGrp="1"/>
          </p:cNvSpPr>
          <p:nvPr>
            <p:ph type="ftr" sz="quarter" idx="11"/>
          </p:nvPr>
        </p:nvSpPr>
        <p:spPr/>
        <p:txBody>
          <a:bodyPr/>
          <a:lstStyle/>
          <a:p>
            <a:r>
              <a:rPr lang="en-US"/>
              <a:t>To edit footer: View Menu/Header &amp; Footer</a:t>
            </a:r>
          </a:p>
        </p:txBody>
      </p:sp>
      <p:sp>
        <p:nvSpPr>
          <p:cNvPr id="7" name="Slide Number Placeholder 6">
            <a:extLst>
              <a:ext uri="{FF2B5EF4-FFF2-40B4-BE49-F238E27FC236}">
                <a16:creationId xmlns:a16="http://schemas.microsoft.com/office/drawing/2014/main" id="{9AF93A57-54CE-B242-A7FC-7692715CDC41}"/>
              </a:ext>
            </a:extLst>
          </p:cNvPr>
          <p:cNvSpPr>
            <a:spLocks noGrp="1"/>
          </p:cNvSpPr>
          <p:nvPr>
            <p:ph type="sldNum" sz="quarter" idx="12"/>
          </p:nvPr>
        </p:nvSpPr>
        <p:spPr/>
        <p:txBody>
          <a:bodyPr/>
          <a:lstStyle/>
          <a:p>
            <a:fld id="{AD170D46-D068-8B48-A460-9AF57A4A3A4B}" type="slidenum">
              <a:rPr lang="en-US" smtClean="0"/>
              <a:t>‹#›</a:t>
            </a:fld>
            <a:endParaRPr lang="en-US"/>
          </a:p>
        </p:txBody>
      </p:sp>
    </p:spTree>
    <p:extLst>
      <p:ext uri="{BB962C8B-B14F-4D97-AF65-F5344CB8AC3E}">
        <p14:creationId xmlns:p14="http://schemas.microsoft.com/office/powerpoint/2010/main" val="3728848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78B85B-C870-514B-910B-C012E183A232}"/>
              </a:ext>
            </a:extLst>
          </p:cNvPr>
          <p:cNvSpPr>
            <a:spLocks noGrp="1"/>
          </p:cNvSpPr>
          <p:nvPr>
            <p:ph type="pic" idx="1"/>
          </p:nvPr>
        </p:nvSpPr>
        <p:spPr>
          <a:xfrm>
            <a:off x="4684424" y="92092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6" name="Footer Placeholder 5">
            <a:extLst>
              <a:ext uri="{FF2B5EF4-FFF2-40B4-BE49-F238E27FC236}">
                <a16:creationId xmlns:a16="http://schemas.microsoft.com/office/drawing/2014/main" id="{B9A9C6F4-B9F6-5542-AFE5-9899E3BDF779}"/>
              </a:ext>
            </a:extLst>
          </p:cNvPr>
          <p:cNvSpPr>
            <a:spLocks noGrp="1"/>
          </p:cNvSpPr>
          <p:nvPr>
            <p:ph type="ftr" sz="quarter" idx="11"/>
          </p:nvPr>
        </p:nvSpPr>
        <p:spPr/>
        <p:txBody>
          <a:bodyPr/>
          <a:lstStyle/>
          <a:p>
            <a:r>
              <a:rPr lang="en-US" dirty="0"/>
              <a:t>To edit footer: View Menu/Header &amp; Footer</a:t>
            </a:r>
          </a:p>
        </p:txBody>
      </p:sp>
      <p:sp>
        <p:nvSpPr>
          <p:cNvPr id="7" name="Slide Number Placeholder 6">
            <a:extLst>
              <a:ext uri="{FF2B5EF4-FFF2-40B4-BE49-F238E27FC236}">
                <a16:creationId xmlns:a16="http://schemas.microsoft.com/office/drawing/2014/main" id="{4EB96FA8-75A1-304B-8F89-AD966CC21988}"/>
              </a:ext>
            </a:extLst>
          </p:cNvPr>
          <p:cNvSpPr>
            <a:spLocks noGrp="1"/>
          </p:cNvSpPr>
          <p:nvPr>
            <p:ph type="sldNum" sz="quarter" idx="12"/>
          </p:nvPr>
        </p:nvSpPr>
        <p:spPr/>
        <p:txBody>
          <a:bodyPr/>
          <a:lstStyle/>
          <a:p>
            <a:fld id="{AD170D46-D068-8B48-A460-9AF57A4A3A4B}" type="slidenum">
              <a:rPr lang="en-US" smtClean="0"/>
              <a:t>‹#›</a:t>
            </a:fld>
            <a:endParaRPr lang="en-US"/>
          </a:p>
        </p:txBody>
      </p:sp>
      <p:sp>
        <p:nvSpPr>
          <p:cNvPr id="8" name="Title 1">
            <a:extLst>
              <a:ext uri="{FF2B5EF4-FFF2-40B4-BE49-F238E27FC236}">
                <a16:creationId xmlns:a16="http://schemas.microsoft.com/office/drawing/2014/main" id="{99BC829F-29A2-0544-B0CD-0194EFD34832}"/>
              </a:ext>
            </a:extLst>
          </p:cNvPr>
          <p:cNvSpPr>
            <a:spLocks noGrp="1"/>
          </p:cNvSpPr>
          <p:nvPr>
            <p:ph type="title" hasCustomPrompt="1"/>
          </p:nvPr>
        </p:nvSpPr>
        <p:spPr>
          <a:xfrm>
            <a:off x="613220" y="340242"/>
            <a:ext cx="3932237" cy="1350335"/>
          </a:xfrm>
        </p:spPr>
        <p:txBody>
          <a:bodyPr anchor="b">
            <a:normAutofit/>
          </a:bodyPr>
          <a:lstStyle>
            <a:lvl1pPr>
              <a:defRPr sz="2800"/>
            </a:lvl1pPr>
          </a:lstStyle>
          <a:p>
            <a:r>
              <a:rPr lang="en-US" dirty="0"/>
              <a:t>CLICK TO EDIT MASTER TITLE STYLE</a:t>
            </a:r>
          </a:p>
        </p:txBody>
      </p:sp>
      <p:sp>
        <p:nvSpPr>
          <p:cNvPr id="9" name="Text Placeholder 3">
            <a:extLst>
              <a:ext uri="{FF2B5EF4-FFF2-40B4-BE49-F238E27FC236}">
                <a16:creationId xmlns:a16="http://schemas.microsoft.com/office/drawing/2014/main" id="{3DDF42A3-0678-D94C-B5D3-B0A6154948A3}"/>
              </a:ext>
            </a:extLst>
          </p:cNvPr>
          <p:cNvSpPr>
            <a:spLocks noGrp="1"/>
          </p:cNvSpPr>
          <p:nvPr>
            <p:ph type="body" sz="half" idx="2"/>
          </p:nvPr>
        </p:nvSpPr>
        <p:spPr>
          <a:xfrm>
            <a:off x="613219" y="1727787"/>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87101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cid:image003.png@01DA4D25.4B2C15C0"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47001-036E-5649-BCF9-C7BEDC5232BB}"/>
              </a:ext>
            </a:extLst>
          </p:cNvPr>
          <p:cNvSpPr>
            <a:spLocks noGrp="1"/>
          </p:cNvSpPr>
          <p:nvPr>
            <p:ph type="title"/>
          </p:nvPr>
        </p:nvSpPr>
        <p:spPr>
          <a:xfrm>
            <a:off x="612430" y="223282"/>
            <a:ext cx="10375605" cy="91547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64FE139-77DF-E341-B235-ED92CE782766}"/>
              </a:ext>
            </a:extLst>
          </p:cNvPr>
          <p:cNvSpPr>
            <a:spLocks noGrp="1"/>
          </p:cNvSpPr>
          <p:nvPr>
            <p:ph type="body" idx="1"/>
          </p:nvPr>
        </p:nvSpPr>
        <p:spPr>
          <a:xfrm>
            <a:off x="612432" y="1329067"/>
            <a:ext cx="10375605" cy="436994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C456F800-5EB3-C44F-9FD3-013AEAAE5D96}"/>
              </a:ext>
            </a:extLst>
          </p:cNvPr>
          <p:cNvSpPr>
            <a:spLocks noGrp="1"/>
          </p:cNvSpPr>
          <p:nvPr>
            <p:ph type="ftr" sz="quarter" idx="3"/>
          </p:nvPr>
        </p:nvSpPr>
        <p:spPr>
          <a:xfrm>
            <a:off x="2956561" y="6406119"/>
            <a:ext cx="6998132" cy="228600"/>
          </a:xfrm>
          <a:prstGeom prst="rect">
            <a:avLst/>
          </a:prstGeom>
        </p:spPr>
        <p:txBody>
          <a:bodyPr vert="horz" lIns="91440" tIns="45720" rIns="91440" bIns="45720" rtlCol="0" anchor="ctr"/>
          <a:lstStyle>
            <a:lvl1pPr algn="ctr">
              <a:defRPr sz="1200">
                <a:solidFill>
                  <a:schemeClr val="tx2"/>
                </a:solidFill>
              </a:defRPr>
            </a:lvl1pPr>
          </a:lstStyle>
          <a:p>
            <a:r>
              <a:rPr lang="en-US" dirty="0"/>
              <a:t>To edit footer: View Menu/Header &amp; Footer</a:t>
            </a:r>
          </a:p>
        </p:txBody>
      </p:sp>
      <p:sp>
        <p:nvSpPr>
          <p:cNvPr id="6" name="Slide Number Placeholder 5">
            <a:extLst>
              <a:ext uri="{FF2B5EF4-FFF2-40B4-BE49-F238E27FC236}">
                <a16:creationId xmlns:a16="http://schemas.microsoft.com/office/drawing/2014/main" id="{91757AAC-8347-D444-84A7-2B3C893F5566}"/>
              </a:ext>
            </a:extLst>
          </p:cNvPr>
          <p:cNvSpPr>
            <a:spLocks noGrp="1"/>
          </p:cNvSpPr>
          <p:nvPr>
            <p:ph type="sldNum" sz="quarter" idx="4"/>
          </p:nvPr>
        </p:nvSpPr>
        <p:spPr>
          <a:xfrm>
            <a:off x="10495280" y="6396135"/>
            <a:ext cx="858520" cy="228600"/>
          </a:xfrm>
          <a:prstGeom prst="rect">
            <a:avLst/>
          </a:prstGeom>
        </p:spPr>
        <p:txBody>
          <a:bodyPr vert="horz" lIns="91440" tIns="45720" rIns="91440" bIns="45720" rtlCol="0" anchor="ctr"/>
          <a:lstStyle>
            <a:lvl1pPr algn="r">
              <a:defRPr sz="1200">
                <a:solidFill>
                  <a:schemeClr val="tx2"/>
                </a:solidFill>
              </a:defRPr>
            </a:lvl1pPr>
          </a:lstStyle>
          <a:p>
            <a:fld id="{AD170D46-D068-8B48-A460-9AF57A4A3A4B}" type="slidenum">
              <a:rPr lang="en-US" smtClean="0"/>
              <a:pPr/>
              <a:t>‹#›</a:t>
            </a:fld>
            <a:endParaRPr lang="en-US" dirty="0"/>
          </a:p>
        </p:txBody>
      </p:sp>
      <p:pic>
        <p:nvPicPr>
          <p:cNvPr id="4" name="Picture 3">
            <a:extLst>
              <a:ext uri="{FF2B5EF4-FFF2-40B4-BE49-F238E27FC236}">
                <a16:creationId xmlns:a16="http://schemas.microsoft.com/office/drawing/2014/main" id="{15B39E08-DC79-6271-8E1B-EDFF21D5B383}"/>
              </a:ext>
            </a:extLst>
          </p:cNvPr>
          <p:cNvPicPr>
            <a:picLocks noChangeAspect="1"/>
          </p:cNvPicPr>
          <p:nvPr userDrawn="1"/>
        </p:nvPicPr>
        <p:blipFill>
          <a:blip r:embed="rId13" r:link="rId14">
            <a:extLst>
              <a:ext uri="{28A0092B-C50C-407E-A947-70E740481C1C}">
                <a14:useLocalDpi xmlns:a14="http://schemas.microsoft.com/office/drawing/2010/main" val="0"/>
              </a:ext>
            </a:extLst>
          </a:blip>
          <a:srcRect/>
          <a:stretch>
            <a:fillRect/>
          </a:stretch>
        </p:blipFill>
        <p:spPr bwMode="auto">
          <a:xfrm>
            <a:off x="332685" y="6015135"/>
            <a:ext cx="1953260" cy="762000"/>
          </a:xfrm>
          <a:prstGeom prst="rect">
            <a:avLst/>
          </a:prstGeom>
          <a:noFill/>
          <a:ln>
            <a:noFill/>
          </a:ln>
        </p:spPr>
      </p:pic>
    </p:spTree>
    <p:extLst>
      <p:ext uri="{BB962C8B-B14F-4D97-AF65-F5344CB8AC3E}">
        <p14:creationId xmlns:p14="http://schemas.microsoft.com/office/powerpoint/2010/main" val="593844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beenfollowed.org/" TargetMode="External"/><Relationship Id="rId7" Type="http://schemas.openxmlformats.org/officeDocument/2006/relationships/diagramColors" Target="../diagrams/colors1.xml"/><Relationship Id="rId2" Type="http://schemas.openxmlformats.org/officeDocument/2006/relationships/hyperlink" Target="http://weblink.bmtctn.org/" TargetMode="External"/><Relationship Id="rId1" Type="http://schemas.openxmlformats.org/officeDocument/2006/relationships/slideLayout" Target="../slideLayouts/slideLayout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cid:image002.png@01DA4D25.4B2C15C0" TargetMode="External"/><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BDF8C99-05A7-0546-9775-19D0DD94F702}"/>
              </a:ext>
            </a:extLst>
          </p:cNvPr>
          <p:cNvSpPr txBox="1">
            <a:spLocks/>
          </p:cNvSpPr>
          <p:nvPr/>
        </p:nvSpPr>
        <p:spPr>
          <a:xfrm>
            <a:off x="1948542" y="4308952"/>
            <a:ext cx="9633858" cy="1117425"/>
          </a:xfrm>
          <a:prstGeom prst="rect">
            <a:avLst/>
          </a:prstGeom>
        </p:spPr>
        <p:txBody>
          <a:bodyPr>
            <a:normAutofit lnSpcReduction="10000"/>
          </a:bodyPr>
          <a:lst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a:lstStyle>
          <a:p>
            <a:r>
              <a:rPr lang="en-US" sz="4000" dirty="0">
                <a:solidFill>
                  <a:srgbClr val="FFFFFF"/>
                </a:solidFill>
              </a:rPr>
              <a:t>BLOOD &amp; MARROW TRANSPLANT CLINICAL TRIALS NETWORK</a:t>
            </a:r>
          </a:p>
        </p:txBody>
      </p:sp>
      <p:sp>
        <p:nvSpPr>
          <p:cNvPr id="5" name="Subtitle 2">
            <a:extLst>
              <a:ext uri="{FF2B5EF4-FFF2-40B4-BE49-F238E27FC236}">
                <a16:creationId xmlns:a16="http://schemas.microsoft.com/office/drawing/2014/main" id="{C071879F-1923-B14C-A866-FFF6D28FF47B}"/>
              </a:ext>
            </a:extLst>
          </p:cNvPr>
          <p:cNvSpPr txBox="1">
            <a:spLocks/>
          </p:cNvSpPr>
          <p:nvPr/>
        </p:nvSpPr>
        <p:spPr>
          <a:xfrm>
            <a:off x="2060408" y="5562902"/>
            <a:ext cx="8607592" cy="4351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tx2">
                    <a:lumMod val="40000"/>
                    <a:lumOff val="60000"/>
                  </a:schemeClr>
                </a:solidFill>
              </a:rPr>
              <a:t>Presentation About Something Very Important</a:t>
            </a:r>
          </a:p>
        </p:txBody>
      </p:sp>
    </p:spTree>
    <p:extLst>
      <p:ext uri="{BB962C8B-B14F-4D97-AF65-F5344CB8AC3E}">
        <p14:creationId xmlns:p14="http://schemas.microsoft.com/office/powerpoint/2010/main" val="2643755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a:t>Conflict of Interest Disclosure</a:t>
            </a:r>
          </a:p>
        </p:txBody>
      </p:sp>
      <p:sp>
        <p:nvSpPr>
          <p:cNvPr id="3" name="TextBox 2">
            <a:extLst>
              <a:ext uri="{FF2B5EF4-FFF2-40B4-BE49-F238E27FC236}">
                <a16:creationId xmlns:a16="http://schemas.microsoft.com/office/drawing/2014/main" id="{F523CEF4-5A6A-429E-80E3-F59166B93704}"/>
              </a:ext>
            </a:extLst>
          </p:cNvPr>
          <p:cNvSpPr txBox="1"/>
          <p:nvPr/>
        </p:nvSpPr>
        <p:spPr>
          <a:xfrm>
            <a:off x="609599" y="1295400"/>
            <a:ext cx="11125201" cy="646331"/>
          </a:xfrm>
          <a:prstGeom prst="rect">
            <a:avLst/>
          </a:prstGeom>
          <a:noFill/>
        </p:spPr>
        <p:txBody>
          <a:bodyPr wrap="square" rtlCol="0">
            <a:spAutoFit/>
          </a:bodyPr>
          <a:lstStyle/>
          <a:p>
            <a:r>
              <a:rPr lang="en-US" i="1" dirty="0">
                <a:solidFill>
                  <a:srgbClr val="693C74"/>
                </a:solidFill>
              </a:rPr>
              <a:t>Study title text, Study Title Text, Study title text, Study Title Text, Study title text, Study Title Text, </a:t>
            </a:r>
          </a:p>
          <a:p>
            <a:r>
              <a:rPr lang="en-US" i="1" dirty="0">
                <a:solidFill>
                  <a:srgbClr val="693C74"/>
                </a:solidFill>
              </a:rPr>
              <a:t>Study title text, Study Title Text, Study title text, Study Title Text, Study title text, Study Title Text, </a:t>
            </a:r>
          </a:p>
        </p:txBody>
      </p:sp>
      <p:sp>
        <p:nvSpPr>
          <p:cNvPr id="11" name="Footer Placeholder 4">
            <a:extLst>
              <a:ext uri="{FF2B5EF4-FFF2-40B4-BE49-F238E27FC236}">
                <a16:creationId xmlns:a16="http://schemas.microsoft.com/office/drawing/2014/main" id="{F3BCC33C-A4FD-4E87-B9D1-DA83E65FD596}"/>
              </a:ext>
            </a:extLst>
          </p:cNvPr>
          <p:cNvSpPr>
            <a:spLocks noGrp="1"/>
          </p:cNvSpPr>
          <p:nvPr>
            <p:ph type="ftr" sz="quarter" idx="11"/>
          </p:nvPr>
        </p:nvSpPr>
        <p:spPr>
          <a:xfrm>
            <a:off x="4165600" y="6356351"/>
            <a:ext cx="6705600" cy="365125"/>
          </a:xfrm>
        </p:spPr>
        <p:txBody>
          <a:bodyPr/>
          <a:lstStyle/>
          <a:p>
            <a:endParaRPr lang="en-US" dirty="0"/>
          </a:p>
        </p:txBody>
      </p:sp>
      <p:sp>
        <p:nvSpPr>
          <p:cNvPr id="12" name="Slide Number Placeholder 3">
            <a:extLst>
              <a:ext uri="{FF2B5EF4-FFF2-40B4-BE49-F238E27FC236}">
                <a16:creationId xmlns:a16="http://schemas.microsoft.com/office/drawing/2014/main" id="{25AF77EC-3C66-4F21-A987-F1E6F56E905D}"/>
              </a:ext>
            </a:extLst>
          </p:cNvPr>
          <p:cNvSpPr>
            <a:spLocks noGrp="1"/>
          </p:cNvSpPr>
          <p:nvPr>
            <p:ph type="sldNum" sz="quarter" idx="12"/>
          </p:nvPr>
        </p:nvSpPr>
        <p:spPr>
          <a:xfrm>
            <a:off x="10972800" y="6356351"/>
            <a:ext cx="609600" cy="365125"/>
          </a:xfrm>
        </p:spPr>
        <p:txBody>
          <a:bodyPr/>
          <a:lstStyle/>
          <a:p>
            <a:fld id="{23A446DA-D2FC-491E-A26B-6B2D41D55751}" type="slidenum">
              <a:rPr lang="en-US" smtClean="0"/>
              <a:pPr/>
              <a:t>2</a:t>
            </a:fld>
            <a:endParaRPr lang="en-US" dirty="0"/>
          </a:p>
        </p:txBody>
      </p:sp>
      <p:sp>
        <p:nvSpPr>
          <p:cNvPr id="9" name="Content Placeholder 2">
            <a:extLst>
              <a:ext uri="{FF2B5EF4-FFF2-40B4-BE49-F238E27FC236}">
                <a16:creationId xmlns:a16="http://schemas.microsoft.com/office/drawing/2014/main" id="{26E4C69D-B112-4308-99D0-8E8F9BD6454F}"/>
              </a:ext>
            </a:extLst>
          </p:cNvPr>
          <p:cNvSpPr>
            <a:spLocks noGrp="1"/>
          </p:cNvSpPr>
          <p:nvPr>
            <p:ph idx="1"/>
          </p:nvPr>
        </p:nvSpPr>
        <p:spPr>
          <a:xfrm>
            <a:off x="609600" y="2057400"/>
            <a:ext cx="10972800" cy="3840480"/>
          </a:xfrm>
        </p:spPr>
        <p:txBody>
          <a:bodyPr/>
          <a:lstStyle/>
          <a:p>
            <a:pPr marL="0" indent="0">
              <a:buNone/>
            </a:pPr>
            <a:r>
              <a:rPr lang="en-US" sz="2000" b="1" dirty="0"/>
              <a:t>PI (First Initial. Last Name</a:t>
            </a:r>
            <a:r>
              <a:rPr lang="en-US" sz="2000" dirty="0"/>
              <a:t>)</a:t>
            </a:r>
            <a:r>
              <a:rPr lang="en-US" sz="2000" b="1" dirty="0"/>
              <a:t>:</a:t>
            </a:r>
            <a:r>
              <a:rPr lang="en-US" sz="2000" dirty="0"/>
              <a:t> Type of COI: </a:t>
            </a:r>
            <a:r>
              <a:rPr lang="en-US" sz="2000" i="1" dirty="0"/>
              <a:t>company. </a:t>
            </a:r>
          </a:p>
          <a:p>
            <a:pPr marL="0" indent="0">
              <a:buNone/>
            </a:pPr>
            <a:r>
              <a:rPr lang="en-US" sz="2000" i="1" dirty="0"/>
              <a:t>Next PI repeat format above. </a:t>
            </a:r>
            <a:endParaRPr lang="en-US" sz="2000" dirty="0"/>
          </a:p>
          <a:p>
            <a:pPr marL="0" indent="0">
              <a:buNone/>
            </a:pPr>
            <a:r>
              <a:rPr lang="en-US" sz="2000" dirty="0">
                <a:highlight>
                  <a:srgbClr val="FFFF00"/>
                </a:highlight>
              </a:rPr>
              <a:t>Include at the end of the COI list, if applicable:  </a:t>
            </a:r>
            <a:r>
              <a:rPr lang="en-US" sz="2000" dirty="0"/>
              <a:t>All other authors reported no conflict of interest.</a:t>
            </a:r>
          </a:p>
          <a:p>
            <a:pPr marL="0" indent="0">
              <a:buNone/>
            </a:pPr>
            <a:endParaRPr lang="en-US" sz="2000" dirty="0">
              <a:solidFill>
                <a:srgbClr val="FF0000"/>
              </a:solidFill>
            </a:endParaRPr>
          </a:p>
          <a:p>
            <a:pPr marL="0" indent="0">
              <a:buNone/>
            </a:pPr>
            <a:r>
              <a:rPr lang="en-US" sz="2000" u="sng" dirty="0"/>
              <a:t>Note</a:t>
            </a:r>
            <a:r>
              <a:rPr lang="en-US" sz="2000" dirty="0"/>
              <a:t>: If you have multiple companies with the same type(s) of COI, then you can group.    Please see example below.</a:t>
            </a:r>
          </a:p>
          <a:p>
            <a:pPr marL="0" indent="0">
              <a:buNone/>
            </a:pPr>
            <a:endParaRPr lang="en-US" sz="1800" dirty="0">
              <a:solidFill>
                <a:srgbClr val="FF0000"/>
              </a:solidFill>
            </a:endParaRPr>
          </a:p>
          <a:p>
            <a:pPr marL="0" indent="0">
              <a:buNone/>
            </a:pPr>
            <a:r>
              <a:rPr lang="en-US" sz="1800" dirty="0">
                <a:solidFill>
                  <a:srgbClr val="FF0000"/>
                </a:solidFill>
              </a:rPr>
              <a:t>Example:</a:t>
            </a:r>
            <a:endParaRPr lang="en-US" sz="1800" dirty="0"/>
          </a:p>
          <a:p>
            <a:pPr marL="0" indent="0">
              <a:buNone/>
            </a:pPr>
            <a:endParaRPr lang="en-US" sz="1800" dirty="0"/>
          </a:p>
        </p:txBody>
      </p:sp>
      <p:pic>
        <p:nvPicPr>
          <p:cNvPr id="10" name="Picture 9">
            <a:extLst>
              <a:ext uri="{FF2B5EF4-FFF2-40B4-BE49-F238E27FC236}">
                <a16:creationId xmlns:a16="http://schemas.microsoft.com/office/drawing/2014/main" id="{1180E598-E46C-4C5A-B289-E03DE7FB68C7}"/>
              </a:ext>
            </a:extLst>
          </p:cNvPr>
          <p:cNvPicPr>
            <a:picLocks noChangeAspect="1"/>
          </p:cNvPicPr>
          <p:nvPr/>
        </p:nvPicPr>
        <p:blipFill>
          <a:blip r:embed="rId2"/>
          <a:stretch>
            <a:fillRect/>
          </a:stretch>
        </p:blipFill>
        <p:spPr>
          <a:xfrm>
            <a:off x="1905000" y="4343400"/>
            <a:ext cx="7372350" cy="1495425"/>
          </a:xfrm>
          <a:prstGeom prst="rect">
            <a:avLst/>
          </a:prstGeom>
        </p:spPr>
      </p:pic>
    </p:spTree>
    <p:extLst>
      <p:ext uri="{BB962C8B-B14F-4D97-AF65-F5344CB8AC3E}">
        <p14:creationId xmlns:p14="http://schemas.microsoft.com/office/powerpoint/2010/main" val="2262345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Content Slide </a:t>
            </a:r>
          </a:p>
        </p:txBody>
      </p:sp>
      <p:sp>
        <p:nvSpPr>
          <p:cNvPr id="3" name="Content Placeholder 2"/>
          <p:cNvSpPr>
            <a:spLocks noGrp="1"/>
          </p:cNvSpPr>
          <p:nvPr>
            <p:ph idx="1"/>
          </p:nvPr>
        </p:nvSpPr>
        <p:spPr/>
        <p:txBody>
          <a:bodyPr/>
          <a:lstStyle/>
          <a:p>
            <a:r>
              <a:rPr lang="en-US" dirty="0">
                <a:solidFill>
                  <a:srgbClr val="000000"/>
                </a:solidFill>
              </a:rPr>
              <a:t>Bullet indent number 1 here</a:t>
            </a:r>
          </a:p>
          <a:p>
            <a:pPr lvl="1"/>
            <a:r>
              <a:rPr lang="en-US" dirty="0">
                <a:solidFill>
                  <a:srgbClr val="000000"/>
                </a:solidFill>
              </a:rPr>
              <a:t>Bullet indent number 2 here</a:t>
            </a:r>
          </a:p>
          <a:p>
            <a:pPr lvl="2"/>
            <a:r>
              <a:rPr lang="en-US" dirty="0">
                <a:solidFill>
                  <a:srgbClr val="000000"/>
                </a:solidFill>
              </a:rPr>
              <a:t>Bullet indent number 3 here</a:t>
            </a:r>
          </a:p>
          <a:p>
            <a:pPr lvl="3"/>
            <a:r>
              <a:rPr lang="en-US" dirty="0">
                <a:solidFill>
                  <a:srgbClr val="000000"/>
                </a:solidFill>
              </a:rPr>
              <a:t>Bullet indent number 4 here</a:t>
            </a:r>
          </a:p>
          <a:p>
            <a:pPr lvl="4"/>
            <a:r>
              <a:rPr lang="en-US" dirty="0">
                <a:solidFill>
                  <a:srgbClr val="000000"/>
                </a:solidFill>
              </a:rPr>
              <a:t>Bullet indent number 5 here</a:t>
            </a:r>
          </a:p>
          <a:p>
            <a:r>
              <a:rPr lang="en-US" dirty="0">
                <a:solidFill>
                  <a:srgbClr val="000000"/>
                </a:solidFill>
              </a:rPr>
              <a:t>Example of a bullet that has more information and breaks to two lines </a:t>
            </a:r>
          </a:p>
          <a:p>
            <a:pPr lvl="3"/>
            <a:endParaRPr lang="en-US" dirty="0"/>
          </a:p>
          <a:p>
            <a:pPr lvl="2"/>
            <a:endParaRPr lang="en-US" dirty="0"/>
          </a:p>
          <a:p>
            <a:pPr lvl="1"/>
            <a:endParaRPr lang="en-US" dirty="0"/>
          </a:p>
        </p:txBody>
      </p:sp>
      <p:sp>
        <p:nvSpPr>
          <p:cNvPr id="5" name="Footer Placeholder 4"/>
          <p:cNvSpPr>
            <a:spLocks noGrp="1"/>
          </p:cNvSpPr>
          <p:nvPr>
            <p:ph type="ftr" sz="quarter" idx="11"/>
          </p:nvPr>
        </p:nvSpPr>
        <p:spPr>
          <a:xfrm>
            <a:off x="2667001" y="6080126"/>
            <a:ext cx="8204200" cy="625474"/>
          </a:xfrm>
        </p:spPr>
        <p:txBody>
          <a:bodyPr/>
          <a:lstStyle/>
          <a:p>
            <a:r>
              <a:rPr lang="en-US" sz="1100" dirty="0"/>
              <a:t>Support for this study was provided by grants #U10HL069294 and #U24HL138660 to the Blood and Marrow Transplant Clinical Trials Network from the National Heart, Lung, and Blood Institute and the National Cancer Institute. The content is solely the responsibility of the authors and does not necessarily represent the official views of the National Institutes of Health. </a:t>
            </a:r>
          </a:p>
        </p:txBody>
      </p:sp>
      <p:sp>
        <p:nvSpPr>
          <p:cNvPr id="4" name="Slide Number Placeholder 3"/>
          <p:cNvSpPr>
            <a:spLocks noGrp="1"/>
          </p:cNvSpPr>
          <p:nvPr>
            <p:ph type="sldNum" sz="quarter" idx="12"/>
          </p:nvPr>
        </p:nvSpPr>
        <p:spPr/>
        <p:txBody>
          <a:bodyPr/>
          <a:lstStyle/>
          <a:p>
            <a:fld id="{23A446DA-D2FC-491E-A26B-6B2D41D55751}"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AE5BD-4215-AC48-A710-436A47A05660}"/>
              </a:ext>
            </a:extLst>
          </p:cNvPr>
          <p:cNvSpPr>
            <a:spLocks noGrp="1"/>
          </p:cNvSpPr>
          <p:nvPr>
            <p:ph type="title"/>
          </p:nvPr>
        </p:nvSpPr>
        <p:spPr/>
        <p:txBody>
          <a:bodyPr/>
          <a:lstStyle/>
          <a:p>
            <a:r>
              <a:rPr lang="en-US" dirty="0"/>
              <a:t>TODAY’S AGENDA:</a:t>
            </a:r>
          </a:p>
        </p:txBody>
      </p:sp>
      <p:graphicFrame>
        <p:nvGraphicFramePr>
          <p:cNvPr id="6" name="Content Placeholder 5">
            <a:extLst>
              <a:ext uri="{FF2B5EF4-FFF2-40B4-BE49-F238E27FC236}">
                <a16:creationId xmlns:a16="http://schemas.microsoft.com/office/drawing/2014/main" id="{F207C82E-F73C-1F41-AE08-3D8240799D86}"/>
              </a:ext>
            </a:extLst>
          </p:cNvPr>
          <p:cNvGraphicFramePr>
            <a:graphicFrameLocks/>
          </p:cNvGraphicFramePr>
          <p:nvPr>
            <p:extLst>
              <p:ext uri="{D42A27DB-BD31-4B8C-83A1-F6EECF244321}">
                <p14:modId xmlns:p14="http://schemas.microsoft.com/office/powerpoint/2010/main" val="2277062485"/>
              </p:ext>
            </p:extLst>
          </p:nvPr>
        </p:nvGraphicFramePr>
        <p:xfrm>
          <a:off x="1000872" y="2047208"/>
          <a:ext cx="10581526" cy="3075015"/>
        </p:xfrm>
        <a:graphic>
          <a:graphicData uri="http://schemas.openxmlformats.org/drawingml/2006/table">
            <a:tbl>
              <a:tblPr firstRow="1" bandRow="1">
                <a:solidFill>
                  <a:schemeClr val="bg1"/>
                </a:solidFill>
                <a:tableStyleId>{5C22544A-7EE6-4342-B048-85BDC9FD1C3A}</a:tableStyleId>
              </a:tblPr>
              <a:tblGrid>
                <a:gridCol w="940902">
                  <a:extLst>
                    <a:ext uri="{9D8B030D-6E8A-4147-A177-3AD203B41FA5}">
                      <a16:colId xmlns:a16="http://schemas.microsoft.com/office/drawing/2014/main" val="3330589702"/>
                    </a:ext>
                  </a:extLst>
                </a:gridCol>
                <a:gridCol w="2196892">
                  <a:extLst>
                    <a:ext uri="{9D8B030D-6E8A-4147-A177-3AD203B41FA5}">
                      <a16:colId xmlns:a16="http://schemas.microsoft.com/office/drawing/2014/main" val="3976401639"/>
                    </a:ext>
                  </a:extLst>
                </a:gridCol>
                <a:gridCol w="1596691">
                  <a:extLst>
                    <a:ext uri="{9D8B030D-6E8A-4147-A177-3AD203B41FA5}">
                      <a16:colId xmlns:a16="http://schemas.microsoft.com/office/drawing/2014/main" val="1761368903"/>
                    </a:ext>
                  </a:extLst>
                </a:gridCol>
                <a:gridCol w="5847041">
                  <a:extLst>
                    <a:ext uri="{9D8B030D-6E8A-4147-A177-3AD203B41FA5}">
                      <a16:colId xmlns:a16="http://schemas.microsoft.com/office/drawing/2014/main" val="1675443998"/>
                    </a:ext>
                  </a:extLst>
                </a:gridCol>
              </a:tblGrid>
              <a:tr h="658488">
                <a:tc>
                  <a:txBody>
                    <a:bodyPr/>
                    <a:lstStyle/>
                    <a:p>
                      <a:pPr marL="0" marR="0" algn="ctr">
                        <a:spcBef>
                          <a:spcPts val="0"/>
                        </a:spcBef>
                        <a:spcAft>
                          <a:spcPts val="0"/>
                        </a:spcAft>
                      </a:pPr>
                      <a:r>
                        <a:rPr lang="en-US" sz="1400" b="0" cap="none" spc="0" dirty="0">
                          <a:solidFill>
                            <a:schemeClr val="bg1"/>
                          </a:solidFill>
                          <a:effectLst/>
                        </a:rPr>
                        <a:t>TIME </a:t>
                      </a:r>
                    </a:p>
                    <a:p>
                      <a:pPr marL="0" marR="0" algn="ctr">
                        <a:spcBef>
                          <a:spcPts val="0"/>
                        </a:spcBef>
                        <a:spcAft>
                          <a:spcPts val="0"/>
                        </a:spcAft>
                      </a:pPr>
                      <a:r>
                        <a:rPr lang="en-US" sz="1400" b="0" cap="none" spc="0" dirty="0">
                          <a:solidFill>
                            <a:schemeClr val="bg1"/>
                          </a:solidFill>
                          <a:effectLst/>
                        </a:rPr>
                        <a:t>(min.)</a:t>
                      </a:r>
                      <a:endParaRPr lang="en-US" sz="1400" b="0" cap="none" spc="0" dirty="0">
                        <a:solidFill>
                          <a:schemeClr val="bg1"/>
                        </a:solidFill>
                        <a:effectLst/>
                        <a:latin typeface="Times New Roman" panose="02020603050405020304" pitchFamily="18" charset="0"/>
                        <a:ea typeface="Times New Roman" panose="02020603050405020304" pitchFamily="18" charset="0"/>
                      </a:endParaRPr>
                    </a:p>
                  </a:txBody>
                  <a:tcPr marL="118872" marR="69887" marT="93182" marB="9318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spcBef>
                          <a:spcPts val="0"/>
                        </a:spcBef>
                        <a:spcAft>
                          <a:spcPts val="0"/>
                        </a:spcAft>
                      </a:pPr>
                      <a:r>
                        <a:rPr lang="en-US" sz="1400" b="0" cap="none" spc="0" dirty="0">
                          <a:solidFill>
                            <a:schemeClr val="bg1"/>
                          </a:solidFill>
                          <a:effectLst/>
                        </a:rPr>
                        <a:t>TOPIC</a:t>
                      </a:r>
                      <a:endParaRPr lang="en-US" sz="1400" b="0" cap="none" spc="0" dirty="0">
                        <a:solidFill>
                          <a:schemeClr val="bg1"/>
                        </a:solidFill>
                        <a:effectLst/>
                        <a:latin typeface="Times New Roman" panose="02020603050405020304" pitchFamily="18" charset="0"/>
                        <a:ea typeface="Times New Roman" panose="02020603050405020304" pitchFamily="18" charset="0"/>
                      </a:endParaRPr>
                    </a:p>
                  </a:txBody>
                  <a:tcPr marL="121137" marR="69887" marT="93182" marB="9318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en-US" sz="1400" b="0" cap="none" spc="0" dirty="0">
                          <a:solidFill>
                            <a:schemeClr val="bg1"/>
                          </a:solidFill>
                          <a:effectLst/>
                        </a:rPr>
                        <a:t>DISCUSSION</a:t>
                      </a:r>
                    </a:p>
                    <a:p>
                      <a:pPr marL="0" marR="0" algn="ctr">
                        <a:spcBef>
                          <a:spcPts val="0"/>
                        </a:spcBef>
                        <a:spcAft>
                          <a:spcPts val="0"/>
                        </a:spcAft>
                      </a:pPr>
                      <a:r>
                        <a:rPr lang="en-US" sz="1400" b="0" cap="none" spc="0" dirty="0">
                          <a:solidFill>
                            <a:schemeClr val="bg1"/>
                          </a:solidFill>
                          <a:effectLst/>
                        </a:rPr>
                        <a:t>LEADER</a:t>
                      </a:r>
                      <a:endParaRPr lang="en-US" sz="1400" b="0" cap="none" spc="0" dirty="0">
                        <a:solidFill>
                          <a:schemeClr val="bg1"/>
                        </a:solidFill>
                        <a:effectLst/>
                        <a:latin typeface="Times New Roman" panose="02020603050405020304" pitchFamily="18" charset="0"/>
                        <a:ea typeface="Times New Roman" panose="02020603050405020304" pitchFamily="18" charset="0"/>
                      </a:endParaRPr>
                    </a:p>
                  </a:txBody>
                  <a:tcPr marL="121137" marR="69887" marT="93182" marB="9318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en-US" sz="1400" b="0" cap="none" spc="0" dirty="0">
                          <a:solidFill>
                            <a:schemeClr val="bg1"/>
                          </a:solidFill>
                          <a:effectLst/>
                        </a:rPr>
                        <a:t>DESIRED OUTCOME</a:t>
                      </a:r>
                      <a:endParaRPr lang="en-US" sz="1400" b="0" cap="none" spc="0" dirty="0">
                        <a:solidFill>
                          <a:schemeClr val="bg1"/>
                        </a:solidFill>
                        <a:effectLst/>
                        <a:latin typeface="Times New Roman" panose="02020603050405020304" pitchFamily="18" charset="0"/>
                        <a:ea typeface="Times New Roman" panose="02020603050405020304" pitchFamily="18" charset="0"/>
                      </a:endParaRPr>
                    </a:p>
                  </a:txBody>
                  <a:tcPr marL="121137" marR="69887" marT="93182" marB="9318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2812980052"/>
                  </a:ext>
                </a:extLst>
              </a:tr>
              <a:tr h="441063">
                <a:tc>
                  <a:txBody>
                    <a:bodyPr/>
                    <a:lstStyle/>
                    <a:p>
                      <a:pPr marL="0" marR="0" algn="ctr">
                        <a:spcBef>
                          <a:spcPts val="0"/>
                        </a:spcBef>
                        <a:spcAft>
                          <a:spcPts val="0"/>
                        </a:spcAft>
                      </a:pPr>
                      <a:r>
                        <a:rPr lang="en-US" sz="1400" cap="none" spc="0">
                          <a:solidFill>
                            <a:schemeClr val="tx1"/>
                          </a:solidFill>
                          <a:effectLst/>
                        </a:rPr>
                        <a:t>5</a:t>
                      </a:r>
                      <a:endParaRPr lang="en-US" sz="1400" cap="none" spc="0">
                        <a:solidFill>
                          <a:schemeClr val="tx1"/>
                        </a:solidFill>
                        <a:effectLst/>
                        <a:latin typeface="Times New Roman" panose="02020603050405020304" pitchFamily="18" charset="0"/>
                        <a:ea typeface="Times New Roman" panose="02020603050405020304" pitchFamily="18" charset="0"/>
                      </a:endParaRPr>
                    </a:p>
                  </a:txBody>
                  <a:tcPr marL="121137" marR="69887" marT="93182" marB="9318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spcBef>
                          <a:spcPts val="0"/>
                        </a:spcBef>
                        <a:spcAft>
                          <a:spcPts val="0"/>
                        </a:spcAft>
                      </a:pPr>
                      <a:r>
                        <a:rPr lang="en-US" sz="1400" cap="none" spc="0">
                          <a:solidFill>
                            <a:schemeClr val="tx1"/>
                          </a:solidFill>
                          <a:effectLst/>
                        </a:rPr>
                        <a:t>Review meeting agenda</a:t>
                      </a:r>
                      <a:endParaRPr lang="en-US" sz="1400" cap="none" spc="0">
                        <a:solidFill>
                          <a:schemeClr val="tx1"/>
                        </a:solidFill>
                        <a:effectLst/>
                        <a:latin typeface="Times New Roman" panose="02020603050405020304" pitchFamily="18" charset="0"/>
                        <a:ea typeface="Times New Roman" panose="02020603050405020304" pitchFamily="18" charset="0"/>
                      </a:endParaRPr>
                    </a:p>
                  </a:txBody>
                  <a:tcPr marL="121137" marR="69887" marT="93182" marB="9318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spcBef>
                          <a:spcPts val="0"/>
                        </a:spcBef>
                        <a:spcAft>
                          <a:spcPts val="0"/>
                        </a:spcAft>
                      </a:pPr>
                      <a:r>
                        <a:rPr lang="en-US" sz="1400" cap="none" spc="0" dirty="0">
                          <a:solidFill>
                            <a:schemeClr val="tx1"/>
                          </a:solidFill>
                          <a:effectLst/>
                        </a:rPr>
                        <a:t>T.J.</a:t>
                      </a:r>
                      <a:endParaRPr lang="en-US" sz="1400" cap="none" spc="0" dirty="0">
                        <a:solidFill>
                          <a:schemeClr val="tx1"/>
                        </a:solidFill>
                        <a:effectLst/>
                        <a:latin typeface="Times New Roman" panose="02020603050405020304" pitchFamily="18" charset="0"/>
                        <a:ea typeface="Times New Roman" panose="02020603050405020304" pitchFamily="18" charset="0"/>
                      </a:endParaRPr>
                    </a:p>
                  </a:txBody>
                  <a:tcPr marL="121137" marR="69887" marT="93182" marB="9318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spcBef>
                          <a:spcPts val="0"/>
                        </a:spcBef>
                        <a:spcAft>
                          <a:spcPts val="0"/>
                        </a:spcAft>
                      </a:pPr>
                      <a:r>
                        <a:rPr lang="en-US" sz="1400" cap="none" spc="0" dirty="0">
                          <a:solidFill>
                            <a:schemeClr val="tx1"/>
                          </a:solidFill>
                          <a:effectLst/>
                        </a:rPr>
                        <a:t>Review and agree to agenda.</a:t>
                      </a:r>
                      <a:endParaRPr lang="en-US" sz="1400" cap="none" spc="0" dirty="0">
                        <a:solidFill>
                          <a:schemeClr val="tx1"/>
                        </a:solidFill>
                        <a:effectLst/>
                        <a:latin typeface="Times New Roman" panose="02020603050405020304" pitchFamily="18" charset="0"/>
                        <a:ea typeface="Times New Roman" panose="02020603050405020304" pitchFamily="18" charset="0"/>
                      </a:endParaRPr>
                    </a:p>
                  </a:txBody>
                  <a:tcPr marL="121137" marR="69887" marT="93182" marB="9318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517050437"/>
                  </a:ext>
                </a:extLst>
              </a:tr>
              <a:tr h="658488">
                <a:tc>
                  <a:txBody>
                    <a:bodyPr/>
                    <a:lstStyle/>
                    <a:p>
                      <a:pPr marL="0" marR="0" algn="ctr">
                        <a:spcBef>
                          <a:spcPts val="0"/>
                        </a:spcBef>
                        <a:spcAft>
                          <a:spcPts val="0"/>
                        </a:spcAft>
                      </a:pPr>
                      <a:r>
                        <a:rPr lang="en-US" sz="1400" cap="none" spc="0">
                          <a:solidFill>
                            <a:schemeClr val="tx1"/>
                          </a:solidFill>
                          <a:effectLst/>
                        </a:rPr>
                        <a:t>10</a:t>
                      </a:r>
                      <a:endParaRPr lang="en-US" sz="1400" cap="none" spc="0">
                        <a:solidFill>
                          <a:schemeClr val="tx1"/>
                        </a:solidFill>
                        <a:effectLst/>
                        <a:latin typeface="Times New Roman" panose="02020603050405020304" pitchFamily="18" charset="0"/>
                        <a:ea typeface="Times New Roman" panose="02020603050405020304" pitchFamily="18" charset="0"/>
                      </a:endParaRPr>
                    </a:p>
                  </a:txBody>
                  <a:tcPr marL="121137" marR="69887" marT="93182" marB="9318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400" cap="none" spc="0">
                          <a:solidFill>
                            <a:schemeClr val="tx1"/>
                          </a:solidFill>
                          <a:effectLst/>
                        </a:rPr>
                        <a:t>Sub-Group Progress</a:t>
                      </a:r>
                      <a:endParaRPr lang="en-US" sz="1400" cap="none" spc="0">
                        <a:solidFill>
                          <a:schemeClr val="tx1"/>
                        </a:solidFill>
                        <a:effectLst/>
                        <a:latin typeface="Times New Roman" panose="02020603050405020304" pitchFamily="18" charset="0"/>
                        <a:ea typeface="Times New Roman" panose="02020603050405020304" pitchFamily="18" charset="0"/>
                      </a:endParaRPr>
                    </a:p>
                  </a:txBody>
                  <a:tcPr marL="121137" marR="69887" marT="93182" marB="9318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400" cap="none" spc="0" dirty="0">
                          <a:solidFill>
                            <a:schemeClr val="tx1"/>
                          </a:solidFill>
                          <a:effectLst/>
                        </a:rPr>
                        <a:t>Chris</a:t>
                      </a:r>
                      <a:endParaRPr lang="en-US" sz="1400" cap="none" spc="0" dirty="0">
                        <a:solidFill>
                          <a:schemeClr val="tx1"/>
                        </a:solidFill>
                        <a:effectLst/>
                        <a:latin typeface="Times New Roman" panose="02020603050405020304" pitchFamily="18" charset="0"/>
                        <a:ea typeface="Times New Roman" panose="02020603050405020304" pitchFamily="18" charset="0"/>
                      </a:endParaRPr>
                    </a:p>
                  </a:txBody>
                  <a:tcPr marL="121137" marR="69887" marT="93182" marB="9318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400" cap="none" spc="0" dirty="0">
                          <a:solidFill>
                            <a:schemeClr val="tx1"/>
                          </a:solidFill>
                          <a:effectLst/>
                        </a:rPr>
                        <a:t>Review progress and upcoming plans from data sub-group.  </a:t>
                      </a:r>
                      <a:endParaRPr lang="en-US" sz="1400" cap="none" spc="0" dirty="0">
                        <a:solidFill>
                          <a:schemeClr val="tx1"/>
                        </a:solidFill>
                        <a:effectLst/>
                        <a:latin typeface="Times New Roman" panose="02020603050405020304" pitchFamily="18" charset="0"/>
                        <a:ea typeface="Times New Roman" panose="02020603050405020304" pitchFamily="18" charset="0"/>
                      </a:endParaRPr>
                    </a:p>
                  </a:txBody>
                  <a:tcPr marL="121137" marR="69887" marT="93182" marB="9318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21490180"/>
                  </a:ext>
                </a:extLst>
              </a:tr>
              <a:tr h="658488">
                <a:tc>
                  <a:txBody>
                    <a:bodyPr/>
                    <a:lstStyle/>
                    <a:p>
                      <a:pPr marL="0" marR="0" algn="ctr">
                        <a:spcBef>
                          <a:spcPts val="0"/>
                        </a:spcBef>
                        <a:spcAft>
                          <a:spcPts val="0"/>
                        </a:spcAft>
                      </a:pPr>
                      <a:r>
                        <a:rPr lang="en-US" sz="1400" cap="none" spc="0" dirty="0">
                          <a:solidFill>
                            <a:schemeClr val="tx1"/>
                          </a:solidFill>
                          <a:effectLst/>
                        </a:rPr>
                        <a:t>20</a:t>
                      </a:r>
                      <a:endParaRPr lang="en-US" sz="1400" cap="none" spc="0" dirty="0">
                        <a:solidFill>
                          <a:schemeClr val="tx1"/>
                        </a:solidFill>
                        <a:effectLst/>
                        <a:latin typeface="Times New Roman" panose="02020603050405020304" pitchFamily="18" charset="0"/>
                        <a:ea typeface="Times New Roman" panose="02020603050405020304" pitchFamily="18" charset="0"/>
                      </a:endParaRPr>
                    </a:p>
                  </a:txBody>
                  <a:tcPr marL="121137" marR="69887" marT="93182" marB="9318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spcBef>
                          <a:spcPts val="0"/>
                        </a:spcBef>
                        <a:spcAft>
                          <a:spcPts val="0"/>
                        </a:spcAft>
                      </a:pPr>
                      <a:r>
                        <a:rPr lang="en-US" sz="1400" cap="none" spc="0">
                          <a:solidFill>
                            <a:schemeClr val="tx1"/>
                          </a:solidFill>
                          <a:effectLst/>
                        </a:rPr>
                        <a:t>Communications Plan</a:t>
                      </a:r>
                      <a:endParaRPr lang="en-US" sz="1400" cap="none" spc="0">
                        <a:solidFill>
                          <a:schemeClr val="tx1"/>
                        </a:solidFill>
                        <a:effectLst/>
                        <a:latin typeface="Times New Roman" panose="02020603050405020304" pitchFamily="18" charset="0"/>
                        <a:ea typeface="Times New Roman" panose="02020603050405020304" pitchFamily="18" charset="0"/>
                      </a:endParaRPr>
                    </a:p>
                  </a:txBody>
                  <a:tcPr marL="121137" marR="69887" marT="93182" marB="9318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spcBef>
                          <a:spcPts val="0"/>
                        </a:spcBef>
                        <a:spcAft>
                          <a:spcPts val="0"/>
                        </a:spcAft>
                      </a:pPr>
                      <a:r>
                        <a:rPr lang="en-US" sz="1400" cap="none" spc="0" dirty="0">
                          <a:solidFill>
                            <a:schemeClr val="tx1"/>
                          </a:solidFill>
                          <a:effectLst/>
                        </a:rPr>
                        <a:t>Francis</a:t>
                      </a:r>
                      <a:endParaRPr lang="en-US" sz="1400" cap="none" spc="0" dirty="0">
                        <a:solidFill>
                          <a:schemeClr val="tx1"/>
                        </a:solidFill>
                        <a:effectLst/>
                        <a:latin typeface="Times New Roman" panose="02020603050405020304" pitchFamily="18" charset="0"/>
                        <a:ea typeface="Times New Roman" panose="02020603050405020304" pitchFamily="18" charset="0"/>
                      </a:endParaRPr>
                    </a:p>
                  </a:txBody>
                  <a:tcPr marL="121137" marR="69887" marT="93182" marB="9318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spcBef>
                          <a:spcPts val="0"/>
                        </a:spcBef>
                        <a:spcAft>
                          <a:spcPts val="0"/>
                        </a:spcAft>
                      </a:pPr>
                      <a:r>
                        <a:rPr lang="en-US" sz="1400" cap="none" spc="0" dirty="0">
                          <a:solidFill>
                            <a:schemeClr val="tx1"/>
                          </a:solidFill>
                          <a:effectLst/>
                        </a:rPr>
                        <a:t>Review and provide feedback on draft plan.  </a:t>
                      </a:r>
                      <a:endParaRPr lang="en-US" sz="1400" cap="none" spc="0" dirty="0">
                        <a:solidFill>
                          <a:schemeClr val="tx1"/>
                        </a:solidFill>
                        <a:effectLst/>
                        <a:latin typeface="Times New Roman" panose="02020603050405020304" pitchFamily="18" charset="0"/>
                        <a:ea typeface="Times New Roman" panose="02020603050405020304" pitchFamily="18" charset="0"/>
                      </a:endParaRPr>
                    </a:p>
                  </a:txBody>
                  <a:tcPr marL="121137" marR="69887" marT="93182" marB="9318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999300219"/>
                  </a:ext>
                </a:extLst>
              </a:tr>
              <a:tr h="658488">
                <a:tc>
                  <a:txBody>
                    <a:bodyPr/>
                    <a:lstStyle/>
                    <a:p>
                      <a:pPr marL="0" marR="0" algn="ctr">
                        <a:spcBef>
                          <a:spcPts val="0"/>
                        </a:spcBef>
                        <a:spcAft>
                          <a:spcPts val="0"/>
                        </a:spcAft>
                      </a:pPr>
                      <a:r>
                        <a:rPr lang="en-US" sz="1400" cap="none" spc="0" dirty="0">
                          <a:solidFill>
                            <a:schemeClr val="tx1"/>
                          </a:solidFill>
                          <a:effectLst/>
                        </a:rPr>
                        <a:t>25</a:t>
                      </a:r>
                      <a:endParaRPr lang="en-US" sz="1400" cap="none" spc="0" dirty="0">
                        <a:solidFill>
                          <a:schemeClr val="tx1"/>
                        </a:solidFill>
                        <a:effectLst/>
                        <a:latin typeface="Times New Roman" panose="02020603050405020304" pitchFamily="18" charset="0"/>
                        <a:ea typeface="Times New Roman" panose="02020603050405020304" pitchFamily="18" charset="0"/>
                      </a:endParaRPr>
                    </a:p>
                  </a:txBody>
                  <a:tcPr marL="121137" marR="69887" marT="93182" marB="9318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400" cap="none" spc="0">
                          <a:solidFill>
                            <a:schemeClr val="tx1"/>
                          </a:solidFill>
                          <a:effectLst/>
                        </a:rPr>
                        <a:t>Compelling data</a:t>
                      </a:r>
                      <a:endParaRPr lang="en-US" sz="1400" cap="none" spc="0">
                        <a:solidFill>
                          <a:schemeClr val="tx1"/>
                        </a:solidFill>
                        <a:effectLst/>
                        <a:latin typeface="Times New Roman" panose="02020603050405020304" pitchFamily="18" charset="0"/>
                        <a:ea typeface="Times New Roman" panose="02020603050405020304" pitchFamily="18" charset="0"/>
                      </a:endParaRPr>
                    </a:p>
                  </a:txBody>
                  <a:tcPr marL="121137" marR="69887" marT="93182" marB="9318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400" cap="none" spc="0" dirty="0">
                          <a:solidFill>
                            <a:schemeClr val="tx1"/>
                          </a:solidFill>
                          <a:effectLst/>
                        </a:rPr>
                        <a:t>Morgan</a:t>
                      </a:r>
                      <a:endParaRPr lang="en-US" sz="1400" cap="none" spc="0" dirty="0">
                        <a:solidFill>
                          <a:schemeClr val="tx1"/>
                        </a:solidFill>
                        <a:effectLst/>
                        <a:latin typeface="Times New Roman" panose="02020603050405020304" pitchFamily="18" charset="0"/>
                        <a:ea typeface="Times New Roman" panose="02020603050405020304" pitchFamily="18" charset="0"/>
                      </a:endParaRPr>
                    </a:p>
                  </a:txBody>
                  <a:tcPr marL="121137" marR="69887" marT="93182" marB="9318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400" cap="none" spc="0" dirty="0">
                          <a:solidFill>
                            <a:schemeClr val="tx1"/>
                          </a:solidFill>
                          <a:effectLst/>
                        </a:rPr>
                        <a:t>Determine needs for additional annual numbers data—</a:t>
                      </a:r>
                      <a:br>
                        <a:rPr lang="en-US" sz="1400" cap="none" spc="0" dirty="0">
                          <a:solidFill>
                            <a:schemeClr val="tx1"/>
                          </a:solidFill>
                          <a:effectLst/>
                        </a:rPr>
                      </a:br>
                      <a:r>
                        <a:rPr lang="en-US" sz="1400" cap="none" spc="0" dirty="0">
                          <a:solidFill>
                            <a:schemeClr val="tx1"/>
                          </a:solidFill>
                          <a:effectLst/>
                        </a:rPr>
                        <a:t>the story we want to tell. </a:t>
                      </a:r>
                      <a:endParaRPr lang="en-US" sz="1400" cap="none" spc="0" dirty="0">
                        <a:solidFill>
                          <a:schemeClr val="tx1"/>
                        </a:solidFill>
                        <a:effectLst/>
                        <a:latin typeface="Times New Roman" panose="02020603050405020304" pitchFamily="18" charset="0"/>
                        <a:ea typeface="Times New Roman" panose="02020603050405020304" pitchFamily="18" charset="0"/>
                      </a:endParaRPr>
                    </a:p>
                  </a:txBody>
                  <a:tcPr marL="121137" marR="69887" marT="93182" marB="9318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49785291"/>
                  </a:ext>
                </a:extLst>
              </a:tr>
            </a:tbl>
          </a:graphicData>
        </a:graphic>
      </p:graphicFrame>
      <p:sp>
        <p:nvSpPr>
          <p:cNvPr id="9" name="Slide Number Placeholder 8">
            <a:extLst>
              <a:ext uri="{FF2B5EF4-FFF2-40B4-BE49-F238E27FC236}">
                <a16:creationId xmlns:a16="http://schemas.microsoft.com/office/drawing/2014/main" id="{E15C74CB-16AE-7E47-966B-5AD60DA53C8E}"/>
              </a:ext>
            </a:extLst>
          </p:cNvPr>
          <p:cNvSpPr>
            <a:spLocks noGrp="1"/>
          </p:cNvSpPr>
          <p:nvPr>
            <p:ph type="sldNum" sz="quarter" idx="12"/>
          </p:nvPr>
        </p:nvSpPr>
        <p:spPr/>
        <p:txBody>
          <a:bodyPr/>
          <a:lstStyle/>
          <a:p>
            <a:fld id="{AD170D46-D068-8B48-A460-9AF57A4A3A4B}" type="slidenum">
              <a:rPr lang="en-US" smtClean="0"/>
              <a:t>4</a:t>
            </a:fld>
            <a:endParaRPr lang="en-US"/>
          </a:p>
        </p:txBody>
      </p:sp>
      <p:sp>
        <p:nvSpPr>
          <p:cNvPr id="3" name="Footer Placeholder 2">
            <a:extLst>
              <a:ext uri="{FF2B5EF4-FFF2-40B4-BE49-F238E27FC236}">
                <a16:creationId xmlns:a16="http://schemas.microsoft.com/office/drawing/2014/main" id="{BF7BB442-694C-6348-A15B-0CDBEA8DB89D}"/>
              </a:ext>
            </a:extLst>
          </p:cNvPr>
          <p:cNvSpPr>
            <a:spLocks noGrp="1"/>
          </p:cNvSpPr>
          <p:nvPr>
            <p:ph type="ftr" sz="quarter" idx="11"/>
          </p:nvPr>
        </p:nvSpPr>
        <p:spPr/>
        <p:txBody>
          <a:bodyPr/>
          <a:lstStyle/>
          <a:p>
            <a:r>
              <a:rPr lang="en-US"/>
              <a:t>To edit footer: View Menu/Header &amp; Footer</a:t>
            </a:r>
            <a:endParaRPr lang="en-US" dirty="0"/>
          </a:p>
        </p:txBody>
      </p:sp>
    </p:spTree>
    <p:extLst>
      <p:ext uri="{BB962C8B-B14F-4D97-AF65-F5344CB8AC3E}">
        <p14:creationId xmlns:p14="http://schemas.microsoft.com/office/powerpoint/2010/main" val="1690015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48852-3A69-3045-ABA5-01FB63631DD0}"/>
              </a:ext>
            </a:extLst>
          </p:cNvPr>
          <p:cNvSpPr>
            <a:spLocks noGrp="1"/>
          </p:cNvSpPr>
          <p:nvPr>
            <p:ph type="title"/>
          </p:nvPr>
        </p:nvSpPr>
        <p:spPr/>
        <p:txBody>
          <a:bodyPr>
            <a:normAutofit/>
          </a:bodyPr>
          <a:lstStyle/>
          <a:p>
            <a:r>
              <a:rPr lang="en-US" dirty="0"/>
              <a:t>THIS IS A 36-POINT PURPLE HEADLINE </a:t>
            </a:r>
          </a:p>
        </p:txBody>
      </p:sp>
      <p:sp>
        <p:nvSpPr>
          <p:cNvPr id="3" name="Subtitle 2">
            <a:extLst>
              <a:ext uri="{FF2B5EF4-FFF2-40B4-BE49-F238E27FC236}">
                <a16:creationId xmlns:a16="http://schemas.microsoft.com/office/drawing/2014/main" id="{717C4071-E533-FB4D-842F-0E747064807A}"/>
              </a:ext>
            </a:extLst>
          </p:cNvPr>
          <p:cNvSpPr>
            <a:spLocks noGrp="1"/>
          </p:cNvSpPr>
          <p:nvPr>
            <p:ph idx="1"/>
          </p:nvPr>
        </p:nvSpPr>
        <p:spPr/>
        <p:txBody>
          <a:bodyPr/>
          <a:lstStyle/>
          <a:p>
            <a:r>
              <a:rPr lang="en-US" dirty="0"/>
              <a:t>With bullets</a:t>
            </a:r>
          </a:p>
          <a:p>
            <a:r>
              <a:rPr lang="en-US" dirty="0"/>
              <a:t>Arial regular: 24-point size</a:t>
            </a:r>
          </a:p>
          <a:p>
            <a:r>
              <a:rPr lang="en-US" dirty="0"/>
              <a:t>Black text</a:t>
            </a:r>
          </a:p>
          <a:p>
            <a:pPr lvl="1"/>
            <a:r>
              <a:rPr lang="en-US" dirty="0"/>
              <a:t>Sub-bullet</a:t>
            </a:r>
          </a:p>
          <a:p>
            <a:pPr lvl="1"/>
            <a:r>
              <a:rPr lang="en-US" dirty="0"/>
              <a:t>20-point size</a:t>
            </a:r>
          </a:p>
          <a:p>
            <a:pPr lvl="1"/>
            <a:endParaRPr lang="en-US" dirty="0"/>
          </a:p>
        </p:txBody>
      </p:sp>
      <p:sp>
        <p:nvSpPr>
          <p:cNvPr id="5" name="Slide Number Placeholder 4">
            <a:extLst>
              <a:ext uri="{FF2B5EF4-FFF2-40B4-BE49-F238E27FC236}">
                <a16:creationId xmlns:a16="http://schemas.microsoft.com/office/drawing/2014/main" id="{C0A7392F-D22B-5F4B-82E8-45FC0536AB25}"/>
              </a:ext>
            </a:extLst>
          </p:cNvPr>
          <p:cNvSpPr>
            <a:spLocks noGrp="1"/>
          </p:cNvSpPr>
          <p:nvPr>
            <p:ph type="sldNum" sz="quarter" idx="12"/>
          </p:nvPr>
        </p:nvSpPr>
        <p:spPr/>
        <p:txBody>
          <a:bodyPr/>
          <a:lstStyle/>
          <a:p>
            <a:fld id="{AD170D46-D068-8B48-A460-9AF57A4A3A4B}" type="slidenum">
              <a:rPr lang="en-US" smtClean="0"/>
              <a:t>5</a:t>
            </a:fld>
            <a:endParaRPr lang="en-US"/>
          </a:p>
        </p:txBody>
      </p:sp>
      <p:sp>
        <p:nvSpPr>
          <p:cNvPr id="7" name="Rectangle 6">
            <a:extLst>
              <a:ext uri="{FF2B5EF4-FFF2-40B4-BE49-F238E27FC236}">
                <a16:creationId xmlns:a16="http://schemas.microsoft.com/office/drawing/2014/main" id="{17177057-B9EE-7E4E-903C-7A057C0AA254}"/>
              </a:ext>
            </a:extLst>
          </p:cNvPr>
          <p:cNvSpPr/>
          <p:nvPr/>
        </p:nvSpPr>
        <p:spPr>
          <a:xfrm>
            <a:off x="-251790" y="3763618"/>
            <a:ext cx="9581322" cy="117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6" name="Footer Placeholder 5">
            <a:extLst>
              <a:ext uri="{FF2B5EF4-FFF2-40B4-BE49-F238E27FC236}">
                <a16:creationId xmlns:a16="http://schemas.microsoft.com/office/drawing/2014/main" id="{1E69B1D3-E36C-0D4C-96F6-A34A6145A58B}"/>
              </a:ext>
            </a:extLst>
          </p:cNvPr>
          <p:cNvSpPr>
            <a:spLocks noGrp="1"/>
          </p:cNvSpPr>
          <p:nvPr>
            <p:ph type="ftr" sz="quarter" idx="11"/>
          </p:nvPr>
        </p:nvSpPr>
        <p:spPr/>
        <p:txBody>
          <a:bodyPr/>
          <a:lstStyle/>
          <a:p>
            <a:r>
              <a:rPr lang="en-US"/>
              <a:t>To edit footer: View Menu/Header &amp; Footer</a:t>
            </a:r>
            <a:endParaRPr lang="en-US" dirty="0"/>
          </a:p>
        </p:txBody>
      </p:sp>
    </p:spTree>
    <p:extLst>
      <p:ext uri="{BB962C8B-B14F-4D97-AF65-F5344CB8AC3E}">
        <p14:creationId xmlns:p14="http://schemas.microsoft.com/office/powerpoint/2010/main" val="1615407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224A862-73A1-3C4F-81A0-BD46EBFCA2D1}"/>
              </a:ext>
            </a:extLst>
          </p:cNvPr>
          <p:cNvSpPr>
            <a:spLocks noGrp="1"/>
          </p:cNvSpPr>
          <p:nvPr>
            <p:ph type="ftr" sz="quarter" idx="11"/>
          </p:nvPr>
        </p:nvSpPr>
        <p:spPr/>
        <p:txBody>
          <a:bodyPr/>
          <a:lstStyle/>
          <a:p>
            <a:r>
              <a:rPr lang="en-US"/>
              <a:t>To edit footer: View Menu/Header &amp; Footer</a:t>
            </a:r>
            <a:endParaRPr lang="en-US" dirty="0"/>
          </a:p>
        </p:txBody>
      </p:sp>
      <p:sp>
        <p:nvSpPr>
          <p:cNvPr id="3" name="Slide Number Placeholder 2">
            <a:extLst>
              <a:ext uri="{FF2B5EF4-FFF2-40B4-BE49-F238E27FC236}">
                <a16:creationId xmlns:a16="http://schemas.microsoft.com/office/drawing/2014/main" id="{7365DD2C-5A66-DA4F-BF3A-2F993B5D4FDA}"/>
              </a:ext>
            </a:extLst>
          </p:cNvPr>
          <p:cNvSpPr>
            <a:spLocks noGrp="1"/>
          </p:cNvSpPr>
          <p:nvPr>
            <p:ph type="sldNum" sz="quarter" idx="12"/>
          </p:nvPr>
        </p:nvSpPr>
        <p:spPr/>
        <p:txBody>
          <a:bodyPr/>
          <a:lstStyle/>
          <a:p>
            <a:fld id="{AD170D46-D068-8B48-A460-9AF57A4A3A4B}" type="slidenum">
              <a:rPr lang="en-US" smtClean="0"/>
              <a:t>6</a:t>
            </a:fld>
            <a:endParaRPr lang="en-US"/>
          </a:p>
        </p:txBody>
      </p:sp>
      <p:sp>
        <p:nvSpPr>
          <p:cNvPr id="4" name="Title 1">
            <a:extLst>
              <a:ext uri="{FF2B5EF4-FFF2-40B4-BE49-F238E27FC236}">
                <a16:creationId xmlns:a16="http://schemas.microsoft.com/office/drawing/2014/main" id="{4CE2CF0F-0386-AD4C-9656-E00CEE2CFE20}"/>
              </a:ext>
            </a:extLst>
          </p:cNvPr>
          <p:cNvSpPr txBox="1">
            <a:spLocks/>
          </p:cNvSpPr>
          <p:nvPr/>
        </p:nvSpPr>
        <p:spPr>
          <a:xfrm>
            <a:off x="1244840" y="2868460"/>
            <a:ext cx="10358437" cy="14495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a:lstStyle>
          <a:p>
            <a:r>
              <a:rPr lang="en-US" dirty="0">
                <a:solidFill>
                  <a:schemeClr val="tx1"/>
                </a:solidFill>
                <a:latin typeface="Arial" panose="020B0604020202020204" pitchFamily="34" charset="0"/>
                <a:cs typeface="Arial" panose="020B0604020202020204" pitchFamily="34" charset="0"/>
              </a:rPr>
              <a:t>THIS IS A DIVIDER SLIDE WITH 36-POINT BLACK, ALL-CAPS, BOLD TEXT.</a:t>
            </a:r>
          </a:p>
        </p:txBody>
      </p:sp>
      <p:sp>
        <p:nvSpPr>
          <p:cNvPr id="5" name="Text Placeholder 2">
            <a:extLst>
              <a:ext uri="{FF2B5EF4-FFF2-40B4-BE49-F238E27FC236}">
                <a16:creationId xmlns:a16="http://schemas.microsoft.com/office/drawing/2014/main" id="{2395E623-E9EF-ED44-858C-A4BE6A14D46A}"/>
              </a:ext>
            </a:extLst>
          </p:cNvPr>
          <p:cNvSpPr txBox="1">
            <a:spLocks/>
          </p:cNvSpPr>
          <p:nvPr/>
        </p:nvSpPr>
        <p:spPr>
          <a:xfrm>
            <a:off x="1244840" y="4344988"/>
            <a:ext cx="10358437" cy="10033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tx2"/>
                </a:solidFill>
              </a:rPr>
              <a:t>Optional subtitle could go here if it is needed.</a:t>
            </a:r>
          </a:p>
        </p:txBody>
      </p:sp>
    </p:spTree>
    <p:extLst>
      <p:ext uri="{BB962C8B-B14F-4D97-AF65-F5344CB8AC3E}">
        <p14:creationId xmlns:p14="http://schemas.microsoft.com/office/powerpoint/2010/main" val="589167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B55AD5-9CB4-1840-8E82-0F7E7A59B0FB}"/>
              </a:ext>
            </a:extLst>
          </p:cNvPr>
          <p:cNvSpPr>
            <a:spLocks noGrp="1"/>
          </p:cNvSpPr>
          <p:nvPr>
            <p:ph type="title"/>
          </p:nvPr>
        </p:nvSpPr>
        <p:spPr>
          <a:xfrm>
            <a:off x="1020543" y="340242"/>
            <a:ext cx="4231941" cy="1350335"/>
          </a:xfrm>
        </p:spPr>
        <p:txBody>
          <a:bodyPr>
            <a:normAutofit/>
          </a:bodyPr>
          <a:lstStyle/>
          <a:p>
            <a:r>
              <a:rPr lang="en-US" dirty="0"/>
              <a:t>THIS IS A SLIDE WITH A PHOTO </a:t>
            </a:r>
            <a:br>
              <a:rPr lang="en-US" dirty="0"/>
            </a:br>
            <a:r>
              <a:rPr lang="en-US" dirty="0"/>
              <a:t>OR CHART</a:t>
            </a:r>
          </a:p>
        </p:txBody>
      </p:sp>
      <p:sp>
        <p:nvSpPr>
          <p:cNvPr id="4" name="Text Placeholder 3">
            <a:extLst>
              <a:ext uri="{FF2B5EF4-FFF2-40B4-BE49-F238E27FC236}">
                <a16:creationId xmlns:a16="http://schemas.microsoft.com/office/drawing/2014/main" id="{11623D59-7844-764B-986C-DB94A18506B3}"/>
              </a:ext>
            </a:extLst>
          </p:cNvPr>
          <p:cNvSpPr>
            <a:spLocks noGrp="1"/>
          </p:cNvSpPr>
          <p:nvPr>
            <p:ph type="body" sz="half" idx="2"/>
          </p:nvPr>
        </p:nvSpPr>
        <p:spPr/>
        <p:txBody>
          <a:bodyPr>
            <a:noAutofit/>
          </a:bodyPr>
          <a:lstStyle/>
          <a:p>
            <a:r>
              <a:rPr lang="en-US" sz="1800" dirty="0" err="1">
                <a:solidFill>
                  <a:schemeClr val="bg2">
                    <a:lumMod val="50000"/>
                  </a:schemeClr>
                </a:solidFill>
              </a:rPr>
              <a:t>Evirta</a:t>
            </a:r>
            <a:r>
              <a:rPr lang="en-US" sz="1800" dirty="0">
                <a:solidFill>
                  <a:schemeClr val="bg2">
                    <a:lumMod val="50000"/>
                  </a:schemeClr>
                </a:solidFill>
              </a:rPr>
              <a:t> </a:t>
            </a:r>
            <a:r>
              <a:rPr lang="en-US" sz="1800" dirty="0" err="1">
                <a:solidFill>
                  <a:schemeClr val="bg2">
                    <a:lumMod val="50000"/>
                  </a:schemeClr>
                </a:solidFill>
              </a:rPr>
              <a:t>sperum</a:t>
            </a:r>
            <a:r>
              <a:rPr lang="en-US" sz="1800" dirty="0">
                <a:solidFill>
                  <a:schemeClr val="bg2">
                    <a:lumMod val="50000"/>
                  </a:schemeClr>
                </a:solidFill>
              </a:rPr>
              <a:t> </a:t>
            </a:r>
            <a:r>
              <a:rPr lang="en-US" sz="1800" dirty="0" err="1">
                <a:solidFill>
                  <a:schemeClr val="bg2">
                    <a:lumMod val="50000"/>
                  </a:schemeClr>
                </a:solidFill>
              </a:rPr>
              <a:t>ses</a:t>
            </a:r>
            <a:r>
              <a:rPr lang="en-US" sz="1800" dirty="0">
                <a:solidFill>
                  <a:schemeClr val="bg2">
                    <a:lumMod val="50000"/>
                  </a:schemeClr>
                </a:solidFill>
              </a:rPr>
              <a:t> </a:t>
            </a:r>
            <a:r>
              <a:rPr lang="en-US" sz="1800" dirty="0" err="1">
                <a:solidFill>
                  <a:schemeClr val="bg2">
                    <a:lumMod val="50000"/>
                  </a:schemeClr>
                </a:solidFill>
              </a:rPr>
              <a:t>isseditum</a:t>
            </a:r>
            <a:r>
              <a:rPr lang="en-US" sz="1800" dirty="0">
                <a:solidFill>
                  <a:schemeClr val="bg2">
                    <a:lumMod val="50000"/>
                  </a:schemeClr>
                </a:solidFill>
              </a:rPr>
              <a:t> </a:t>
            </a:r>
            <a:r>
              <a:rPr lang="en-US" sz="1800" dirty="0" err="1">
                <a:solidFill>
                  <a:schemeClr val="bg2">
                    <a:lumMod val="50000"/>
                  </a:schemeClr>
                </a:solidFill>
              </a:rPr>
              <a:t>audes</a:t>
            </a:r>
            <a:r>
              <a:rPr lang="en-US" sz="1800" dirty="0">
                <a:solidFill>
                  <a:schemeClr val="bg2">
                    <a:lumMod val="50000"/>
                  </a:schemeClr>
                </a:solidFill>
              </a:rPr>
              <a:t> et </a:t>
            </a:r>
            <a:r>
              <a:rPr lang="en-US" sz="1800" dirty="0" err="1">
                <a:solidFill>
                  <a:schemeClr val="bg2">
                    <a:lumMod val="50000"/>
                  </a:schemeClr>
                </a:solidFill>
              </a:rPr>
              <a:t>verfecre</a:t>
            </a:r>
            <a:r>
              <a:rPr lang="en-US" sz="1800" dirty="0">
                <a:solidFill>
                  <a:schemeClr val="bg2">
                    <a:lumMod val="50000"/>
                  </a:schemeClr>
                </a:solidFill>
              </a:rPr>
              <a:t> </a:t>
            </a:r>
            <a:r>
              <a:rPr lang="en-US" sz="1800" dirty="0" err="1">
                <a:solidFill>
                  <a:schemeClr val="bg2">
                    <a:lumMod val="50000"/>
                  </a:schemeClr>
                </a:solidFill>
              </a:rPr>
              <a:t>ernum</a:t>
            </a:r>
            <a:r>
              <a:rPr lang="en-US" sz="1800" dirty="0">
                <a:solidFill>
                  <a:schemeClr val="bg2">
                    <a:lumMod val="50000"/>
                  </a:schemeClr>
                </a:solidFill>
              </a:rPr>
              <a:t> </a:t>
            </a:r>
            <a:r>
              <a:rPr lang="en-US" sz="1800" dirty="0" err="1">
                <a:solidFill>
                  <a:schemeClr val="bg2">
                    <a:lumMod val="50000"/>
                  </a:schemeClr>
                </a:solidFill>
              </a:rPr>
              <a:t>noximmorum</a:t>
            </a:r>
            <a:r>
              <a:rPr lang="en-US" sz="1800" dirty="0">
                <a:solidFill>
                  <a:schemeClr val="bg2">
                    <a:lumMod val="50000"/>
                  </a:schemeClr>
                </a:solidFill>
              </a:rPr>
              <a:t> </a:t>
            </a:r>
            <a:r>
              <a:rPr lang="en-US" sz="1800" dirty="0" err="1">
                <a:solidFill>
                  <a:schemeClr val="bg2">
                    <a:lumMod val="50000"/>
                  </a:schemeClr>
                </a:solidFill>
              </a:rPr>
              <a:t>etiam</a:t>
            </a:r>
            <a:r>
              <a:rPr lang="en-US" sz="1800" dirty="0">
                <a:solidFill>
                  <a:schemeClr val="bg2">
                    <a:lumMod val="50000"/>
                  </a:schemeClr>
                </a:solidFill>
              </a:rPr>
              <a:t> </a:t>
            </a:r>
            <a:r>
              <a:rPr lang="en-US" sz="1800" dirty="0" err="1">
                <a:solidFill>
                  <a:schemeClr val="bg2">
                    <a:lumMod val="50000"/>
                  </a:schemeClr>
                </a:solidFill>
              </a:rPr>
              <a:t>nonfin</a:t>
            </a:r>
            <a:r>
              <a:rPr lang="en-US" sz="1800" dirty="0">
                <a:solidFill>
                  <a:schemeClr val="bg2">
                    <a:lumMod val="50000"/>
                  </a:schemeClr>
                </a:solidFill>
              </a:rPr>
              <a:t> </a:t>
            </a:r>
            <a:r>
              <a:rPr lang="en-US" sz="1800" dirty="0" err="1">
                <a:solidFill>
                  <a:schemeClr val="bg2">
                    <a:lumMod val="50000"/>
                  </a:schemeClr>
                </a:solidFill>
              </a:rPr>
              <a:t>sid</a:t>
            </a:r>
            <a:r>
              <a:rPr lang="en-US" sz="1800" dirty="0">
                <a:solidFill>
                  <a:schemeClr val="bg2">
                    <a:lumMod val="50000"/>
                  </a:schemeClr>
                </a:solidFill>
              </a:rPr>
              <a:t> </a:t>
            </a:r>
            <a:r>
              <a:rPr lang="en-US" sz="1800" dirty="0" err="1">
                <a:solidFill>
                  <a:schemeClr val="bg2">
                    <a:lumMod val="50000"/>
                  </a:schemeClr>
                </a:solidFill>
              </a:rPr>
              <a:t>novernima</a:t>
            </a:r>
            <a:r>
              <a:rPr lang="en-US" sz="1800" dirty="0">
                <a:solidFill>
                  <a:schemeClr val="bg2">
                    <a:lumMod val="50000"/>
                  </a:schemeClr>
                </a:solidFill>
              </a:rPr>
              <a:t>, </a:t>
            </a:r>
            <a:r>
              <a:rPr lang="en-US" sz="1800" dirty="0" err="1">
                <a:solidFill>
                  <a:schemeClr val="bg2">
                    <a:lumMod val="50000"/>
                  </a:schemeClr>
                </a:solidFill>
              </a:rPr>
              <a:t>dius</a:t>
            </a:r>
            <a:r>
              <a:rPr lang="en-US" sz="1800" dirty="0">
                <a:solidFill>
                  <a:schemeClr val="bg2">
                    <a:lumMod val="50000"/>
                  </a:schemeClr>
                </a:solidFill>
              </a:rPr>
              <a:t> </a:t>
            </a:r>
            <a:r>
              <a:rPr lang="en-US" sz="1800" dirty="0" err="1">
                <a:solidFill>
                  <a:schemeClr val="bg2">
                    <a:lumMod val="50000"/>
                  </a:schemeClr>
                </a:solidFill>
              </a:rPr>
              <a:t>nos</a:t>
            </a:r>
            <a:r>
              <a:rPr lang="en-US" sz="1800" dirty="0">
                <a:solidFill>
                  <a:schemeClr val="bg2">
                    <a:lumMod val="50000"/>
                  </a:schemeClr>
                </a:solidFill>
              </a:rPr>
              <a:t> </a:t>
            </a:r>
            <a:r>
              <a:rPr lang="en-US" sz="1800" dirty="0" err="1">
                <a:solidFill>
                  <a:schemeClr val="bg2">
                    <a:lumMod val="50000"/>
                  </a:schemeClr>
                </a:solidFill>
              </a:rPr>
              <a:t>niu</a:t>
            </a:r>
            <a:r>
              <a:rPr lang="en-US" sz="1800" dirty="0">
                <a:solidFill>
                  <a:schemeClr val="bg2">
                    <a:lumMod val="50000"/>
                  </a:schemeClr>
                </a:solidFill>
              </a:rPr>
              <a:t> </a:t>
            </a:r>
            <a:r>
              <a:rPr lang="en-US" sz="1800" dirty="0" err="1">
                <a:solidFill>
                  <a:schemeClr val="bg2">
                    <a:lumMod val="50000"/>
                  </a:schemeClr>
                </a:solidFill>
              </a:rPr>
              <a:t>vivitab</a:t>
            </a:r>
            <a:r>
              <a:rPr lang="en-US" sz="1800" dirty="0">
                <a:solidFill>
                  <a:schemeClr val="bg2">
                    <a:lumMod val="50000"/>
                  </a:schemeClr>
                </a:solidFill>
              </a:rPr>
              <a:t> </a:t>
            </a:r>
            <a:r>
              <a:rPr lang="en-US" sz="1800" dirty="0" err="1">
                <a:solidFill>
                  <a:schemeClr val="bg2">
                    <a:lumMod val="50000"/>
                  </a:schemeClr>
                </a:solidFill>
              </a:rPr>
              <a:t>ulierum</a:t>
            </a:r>
            <a:r>
              <a:rPr lang="en-US" sz="1800" dirty="0">
                <a:solidFill>
                  <a:schemeClr val="bg2">
                    <a:lumMod val="50000"/>
                  </a:schemeClr>
                </a:solidFill>
              </a:rPr>
              <a:t> </a:t>
            </a:r>
            <a:r>
              <a:rPr lang="en-US" sz="1800" dirty="0" err="1">
                <a:solidFill>
                  <a:schemeClr val="bg2">
                    <a:lumMod val="50000"/>
                  </a:schemeClr>
                </a:solidFill>
              </a:rPr>
              <a:t>nonsum</a:t>
            </a:r>
            <a:r>
              <a:rPr lang="en-US" sz="1800" dirty="0">
                <a:solidFill>
                  <a:schemeClr val="bg2">
                    <a:lumMod val="50000"/>
                  </a:schemeClr>
                </a:solidFill>
              </a:rPr>
              <a:t> </a:t>
            </a:r>
            <a:r>
              <a:rPr lang="en-US" sz="1800" dirty="0" err="1">
                <a:solidFill>
                  <a:schemeClr val="bg2">
                    <a:lumMod val="50000"/>
                  </a:schemeClr>
                </a:solidFill>
              </a:rPr>
              <a:t>omactur</a:t>
            </a:r>
            <a:r>
              <a:rPr lang="en-US" sz="1800" dirty="0">
                <a:solidFill>
                  <a:schemeClr val="bg2">
                    <a:lumMod val="50000"/>
                  </a:schemeClr>
                </a:solidFill>
              </a:rPr>
              <a:t> </a:t>
            </a:r>
            <a:r>
              <a:rPr lang="en-US" sz="1800" dirty="0" err="1">
                <a:solidFill>
                  <a:schemeClr val="bg2">
                    <a:lumMod val="50000"/>
                  </a:schemeClr>
                </a:solidFill>
              </a:rPr>
              <a:t>inestem</a:t>
            </a:r>
            <a:r>
              <a:rPr lang="en-US" sz="1800" dirty="0">
                <a:solidFill>
                  <a:schemeClr val="bg2">
                    <a:lumMod val="50000"/>
                  </a:schemeClr>
                </a:solidFill>
              </a:rPr>
              <a:t> </a:t>
            </a:r>
            <a:r>
              <a:rPr lang="en-US" sz="1800" dirty="0" err="1">
                <a:solidFill>
                  <a:schemeClr val="bg2">
                    <a:lumMod val="50000"/>
                  </a:schemeClr>
                </a:solidFill>
              </a:rPr>
              <a:t>publiciem</a:t>
            </a:r>
            <a:r>
              <a:rPr lang="en-US" sz="1800" dirty="0">
                <a:solidFill>
                  <a:schemeClr val="bg2">
                    <a:lumMod val="50000"/>
                  </a:schemeClr>
                </a:solidFill>
              </a:rPr>
              <a:t>, </a:t>
            </a:r>
            <a:r>
              <a:rPr lang="en-US" sz="1800" dirty="0" err="1">
                <a:solidFill>
                  <a:schemeClr val="bg2">
                    <a:lumMod val="50000"/>
                  </a:schemeClr>
                </a:solidFill>
              </a:rPr>
              <a:t>demus</a:t>
            </a:r>
            <a:r>
              <a:rPr lang="en-US" sz="1800" dirty="0">
                <a:solidFill>
                  <a:schemeClr val="bg2">
                    <a:lumMod val="50000"/>
                  </a:schemeClr>
                </a:solidFill>
              </a:rPr>
              <a:t>, </a:t>
            </a:r>
            <a:r>
              <a:rPr lang="en-US" sz="1800" dirty="0" err="1">
                <a:solidFill>
                  <a:schemeClr val="bg2">
                    <a:lumMod val="50000"/>
                  </a:schemeClr>
                </a:solidFill>
              </a:rPr>
              <a:t>efes</a:t>
            </a:r>
            <a:r>
              <a:rPr lang="en-US" sz="1800" dirty="0">
                <a:solidFill>
                  <a:schemeClr val="bg2">
                    <a:lumMod val="50000"/>
                  </a:schemeClr>
                </a:solidFill>
              </a:rPr>
              <a:t> in </a:t>
            </a:r>
            <a:r>
              <a:rPr lang="en-US" sz="1800" dirty="0" err="1">
                <a:solidFill>
                  <a:schemeClr val="bg2">
                    <a:lumMod val="50000"/>
                  </a:schemeClr>
                </a:solidFill>
              </a:rPr>
              <a:t>te</a:t>
            </a:r>
            <a:r>
              <a:rPr lang="en-US" sz="1800" dirty="0">
                <a:solidFill>
                  <a:schemeClr val="bg2">
                    <a:lumMod val="50000"/>
                  </a:schemeClr>
                </a:solidFill>
              </a:rPr>
              <a:t> </a:t>
            </a:r>
            <a:r>
              <a:rPr lang="en-US" sz="1800" dirty="0" err="1">
                <a:solidFill>
                  <a:schemeClr val="bg2">
                    <a:lumMod val="50000"/>
                  </a:schemeClr>
                </a:solidFill>
              </a:rPr>
              <a:t>constiu</a:t>
            </a:r>
            <a:r>
              <a:rPr lang="en-US" sz="1800" dirty="0">
                <a:solidFill>
                  <a:schemeClr val="bg2">
                    <a:lumMod val="50000"/>
                  </a:schemeClr>
                </a:solidFill>
              </a:rPr>
              <a:t> in </a:t>
            </a:r>
            <a:r>
              <a:rPr lang="en-US" sz="1800" dirty="0" err="1">
                <a:solidFill>
                  <a:schemeClr val="bg2">
                    <a:lumMod val="50000"/>
                  </a:schemeClr>
                </a:solidFill>
              </a:rPr>
              <a:t>perrio</a:t>
            </a:r>
            <a:r>
              <a:rPr lang="en-US" sz="1800" dirty="0">
                <a:solidFill>
                  <a:schemeClr val="bg2">
                    <a:lumMod val="50000"/>
                  </a:schemeClr>
                </a:solidFill>
              </a:rPr>
              <a:t> </a:t>
            </a:r>
            <a:r>
              <a:rPr lang="en-US" sz="1800" dirty="0" err="1">
                <a:solidFill>
                  <a:schemeClr val="bg2">
                    <a:lumMod val="50000"/>
                  </a:schemeClr>
                </a:solidFill>
              </a:rPr>
              <a:t>habisterum</a:t>
            </a:r>
            <a:r>
              <a:rPr lang="en-US" sz="1800" dirty="0">
                <a:solidFill>
                  <a:schemeClr val="bg2">
                    <a:lumMod val="50000"/>
                  </a:schemeClr>
                </a:solidFill>
              </a:rPr>
              <a:t> </a:t>
            </a:r>
            <a:r>
              <a:rPr lang="en-US" sz="1800" dirty="0" err="1">
                <a:solidFill>
                  <a:schemeClr val="bg2">
                    <a:lumMod val="50000"/>
                  </a:schemeClr>
                </a:solidFill>
              </a:rPr>
              <a:t>iam</a:t>
            </a:r>
            <a:r>
              <a:rPr lang="en-US" sz="1800" dirty="0">
                <a:solidFill>
                  <a:schemeClr val="bg2">
                    <a:lumMod val="50000"/>
                  </a:schemeClr>
                </a:solidFill>
              </a:rPr>
              <a:t> mov </a:t>
            </a:r>
            <a:r>
              <a:rPr lang="en-US" sz="1800" dirty="0" err="1">
                <a:solidFill>
                  <a:schemeClr val="bg2">
                    <a:lumMod val="50000"/>
                  </a:schemeClr>
                </a:solidFill>
              </a:rPr>
              <a:t>conimum</a:t>
            </a:r>
            <a:r>
              <a:rPr lang="en-US" sz="1800" dirty="0">
                <a:solidFill>
                  <a:schemeClr val="bg2">
                    <a:lumMod val="50000"/>
                  </a:schemeClr>
                </a:solidFill>
              </a:rPr>
              <a:t> </a:t>
            </a:r>
            <a:r>
              <a:rPr lang="en-US" sz="1800" dirty="0" err="1">
                <a:solidFill>
                  <a:schemeClr val="bg2">
                    <a:lumMod val="50000"/>
                  </a:schemeClr>
                </a:solidFill>
              </a:rPr>
              <a:t>elium</a:t>
            </a:r>
            <a:r>
              <a:rPr lang="en-US" sz="1800" dirty="0">
                <a:solidFill>
                  <a:schemeClr val="bg2">
                    <a:lumMod val="50000"/>
                  </a:schemeClr>
                </a:solidFill>
              </a:rPr>
              <a:t> </a:t>
            </a:r>
            <a:r>
              <a:rPr lang="en-US" sz="1800" dirty="0" err="1">
                <a:solidFill>
                  <a:schemeClr val="bg2">
                    <a:lumMod val="50000"/>
                  </a:schemeClr>
                </a:solidFill>
              </a:rPr>
              <a:t>patidemust</a:t>
            </a:r>
            <a:r>
              <a:rPr lang="en-US" sz="1800" dirty="0">
                <a:solidFill>
                  <a:schemeClr val="bg2">
                    <a:lumMod val="50000"/>
                  </a:schemeClr>
                </a:solidFill>
              </a:rPr>
              <a:t> in </a:t>
            </a:r>
            <a:r>
              <a:rPr lang="en-US" sz="1800" dirty="0" err="1">
                <a:solidFill>
                  <a:schemeClr val="bg2">
                    <a:lumMod val="50000"/>
                  </a:schemeClr>
                </a:solidFill>
              </a:rPr>
              <a:t>temprio</a:t>
            </a:r>
            <a:r>
              <a:rPr lang="en-US" sz="1800" dirty="0">
                <a:solidFill>
                  <a:schemeClr val="bg2">
                    <a:lumMod val="50000"/>
                  </a:schemeClr>
                </a:solidFill>
              </a:rPr>
              <a:t> </a:t>
            </a:r>
            <a:r>
              <a:rPr lang="en-US" sz="1800" dirty="0" err="1">
                <a:solidFill>
                  <a:schemeClr val="bg2">
                    <a:lumMod val="50000"/>
                  </a:schemeClr>
                </a:solidFill>
              </a:rPr>
              <a:t>rurnihilla</a:t>
            </a:r>
            <a:r>
              <a:rPr lang="en-US" sz="1800" dirty="0">
                <a:solidFill>
                  <a:schemeClr val="bg2">
                    <a:lumMod val="50000"/>
                  </a:schemeClr>
                </a:solidFill>
              </a:rPr>
              <a:t> </a:t>
            </a:r>
            <a:r>
              <a:rPr lang="en-US" sz="1800" dirty="0" err="1">
                <a:solidFill>
                  <a:schemeClr val="bg2">
                    <a:lumMod val="50000"/>
                  </a:schemeClr>
                </a:solidFill>
              </a:rPr>
              <a:t>publibus</a:t>
            </a:r>
            <a:r>
              <a:rPr lang="en-US" sz="1800" dirty="0">
                <a:solidFill>
                  <a:schemeClr val="bg2">
                    <a:lumMod val="50000"/>
                  </a:schemeClr>
                </a:solidFill>
              </a:rPr>
              <a:t>, </a:t>
            </a:r>
            <a:r>
              <a:rPr lang="en-US" sz="1800" dirty="0" err="1">
                <a:solidFill>
                  <a:schemeClr val="bg2">
                    <a:lumMod val="50000"/>
                  </a:schemeClr>
                </a:solidFill>
              </a:rPr>
              <a:t>sa</a:t>
            </a:r>
            <a:r>
              <a:rPr lang="en-US" sz="1800" dirty="0">
                <a:solidFill>
                  <a:schemeClr val="bg2">
                    <a:lumMod val="50000"/>
                  </a:schemeClr>
                </a:solidFill>
              </a:rPr>
              <a:t> se </a:t>
            </a:r>
            <a:r>
              <a:rPr lang="en-US" sz="1800" dirty="0" err="1">
                <a:solidFill>
                  <a:schemeClr val="bg2">
                    <a:lumMod val="50000"/>
                  </a:schemeClr>
                </a:solidFill>
              </a:rPr>
              <a:t>adelum</a:t>
            </a:r>
            <a:r>
              <a:rPr lang="en-US" sz="1800" dirty="0">
                <a:solidFill>
                  <a:schemeClr val="bg2">
                    <a:lumMod val="50000"/>
                  </a:schemeClr>
                </a:solidFill>
              </a:rPr>
              <a:t> </a:t>
            </a:r>
            <a:r>
              <a:rPr lang="en-US" sz="1800" dirty="0" err="1">
                <a:solidFill>
                  <a:schemeClr val="bg2">
                    <a:lumMod val="50000"/>
                  </a:schemeClr>
                </a:solidFill>
              </a:rPr>
              <a:t>inam</a:t>
            </a:r>
            <a:r>
              <a:rPr lang="en-US" sz="1800" dirty="0">
                <a:solidFill>
                  <a:schemeClr val="bg2">
                    <a:lumMod val="50000"/>
                  </a:schemeClr>
                </a:solidFill>
              </a:rPr>
              <a:t>, </a:t>
            </a:r>
            <a:r>
              <a:rPr lang="en-US" sz="1800" dirty="0" err="1">
                <a:solidFill>
                  <a:schemeClr val="bg2">
                    <a:lumMod val="50000"/>
                  </a:schemeClr>
                </a:solidFill>
              </a:rPr>
              <a:t>simaximmo</a:t>
            </a:r>
            <a:r>
              <a:rPr lang="en-US" sz="1800" dirty="0">
                <a:solidFill>
                  <a:schemeClr val="bg2">
                    <a:lumMod val="50000"/>
                  </a:schemeClr>
                </a:solidFill>
              </a:rPr>
              <a:t> </a:t>
            </a:r>
            <a:r>
              <a:rPr lang="en-US" sz="1800" dirty="0" err="1">
                <a:solidFill>
                  <a:schemeClr val="bg2">
                    <a:lumMod val="50000"/>
                  </a:schemeClr>
                </a:solidFill>
              </a:rPr>
              <a:t>ununterus</a:t>
            </a:r>
            <a:r>
              <a:rPr lang="en-US" sz="1800" dirty="0">
                <a:solidFill>
                  <a:schemeClr val="bg2">
                    <a:lumMod val="50000"/>
                  </a:schemeClr>
                </a:solidFill>
              </a:rPr>
              <a:t>, </a:t>
            </a:r>
            <a:r>
              <a:rPr lang="en-US" sz="1800" dirty="0" err="1">
                <a:solidFill>
                  <a:schemeClr val="bg2">
                    <a:lumMod val="50000"/>
                  </a:schemeClr>
                </a:solidFill>
              </a:rPr>
              <a:t>ublici</a:t>
            </a:r>
            <a:r>
              <a:rPr lang="en-US" sz="1800" dirty="0">
                <a:solidFill>
                  <a:schemeClr val="bg2">
                    <a:lumMod val="50000"/>
                  </a:schemeClr>
                </a:solidFill>
              </a:rPr>
              <a:t> </a:t>
            </a:r>
            <a:r>
              <a:rPr lang="en-US" sz="1800" dirty="0" err="1">
                <a:solidFill>
                  <a:schemeClr val="bg2">
                    <a:lumMod val="50000"/>
                  </a:schemeClr>
                </a:solidFill>
              </a:rPr>
              <a:t>inum</a:t>
            </a:r>
            <a:r>
              <a:rPr lang="en-US" sz="1800" dirty="0">
                <a:solidFill>
                  <a:schemeClr val="bg2">
                    <a:lumMod val="50000"/>
                  </a:schemeClr>
                </a:solidFill>
              </a:rPr>
              <a:t> tam </a:t>
            </a:r>
            <a:r>
              <a:rPr lang="en-US" sz="1800" dirty="0" err="1">
                <a:solidFill>
                  <a:schemeClr val="bg2">
                    <a:lumMod val="50000"/>
                  </a:schemeClr>
                </a:solidFill>
              </a:rPr>
              <a:t>ommovendam</a:t>
            </a:r>
            <a:r>
              <a:rPr lang="en-US" sz="1800" dirty="0">
                <a:solidFill>
                  <a:schemeClr val="bg2">
                    <a:lumMod val="50000"/>
                  </a:schemeClr>
                </a:solidFill>
              </a:rPr>
              <a:t> pos in </a:t>
            </a:r>
            <a:r>
              <a:rPr lang="en-US" sz="1800" dirty="0" err="1">
                <a:solidFill>
                  <a:schemeClr val="bg2">
                    <a:lumMod val="50000"/>
                  </a:schemeClr>
                </a:solidFill>
              </a:rPr>
              <a:t>detor</a:t>
            </a:r>
            <a:r>
              <a:rPr lang="en-US" sz="1800" dirty="0">
                <a:solidFill>
                  <a:schemeClr val="bg2">
                    <a:lumMod val="50000"/>
                  </a:schemeClr>
                </a:solidFill>
              </a:rPr>
              <a:t> </a:t>
            </a:r>
            <a:r>
              <a:rPr lang="en-US" sz="1800" dirty="0" err="1">
                <a:solidFill>
                  <a:schemeClr val="bg2">
                    <a:lumMod val="50000"/>
                  </a:schemeClr>
                </a:solidFill>
              </a:rPr>
              <a:t>unum</a:t>
            </a:r>
            <a:r>
              <a:rPr lang="en-US" sz="1800" dirty="0">
                <a:solidFill>
                  <a:schemeClr val="bg2">
                    <a:lumMod val="50000"/>
                  </a:schemeClr>
                </a:solidFill>
              </a:rPr>
              <a:t> </a:t>
            </a:r>
            <a:r>
              <a:rPr lang="en-US" sz="1800" dirty="0" err="1">
                <a:solidFill>
                  <a:schemeClr val="bg2">
                    <a:lumMod val="50000"/>
                  </a:schemeClr>
                </a:solidFill>
              </a:rPr>
              <a:t>utum</a:t>
            </a:r>
            <a:r>
              <a:rPr lang="en-US" sz="1800" dirty="0">
                <a:solidFill>
                  <a:schemeClr val="bg2">
                    <a:lumMod val="50000"/>
                  </a:schemeClr>
                </a:solidFill>
              </a:rPr>
              <a:t> in </a:t>
            </a:r>
            <a:r>
              <a:rPr lang="en-US" sz="1800" dirty="0" err="1">
                <a:solidFill>
                  <a:schemeClr val="bg2">
                    <a:lumMod val="50000"/>
                  </a:schemeClr>
                </a:solidFill>
              </a:rPr>
              <a:t>servividit</a:t>
            </a:r>
            <a:r>
              <a:rPr lang="en-US" sz="1800" dirty="0">
                <a:solidFill>
                  <a:schemeClr val="bg2">
                    <a:lumMod val="50000"/>
                  </a:schemeClr>
                </a:solidFill>
              </a:rPr>
              <a:t>.</a:t>
            </a:r>
          </a:p>
          <a:p>
            <a:r>
              <a:rPr lang="en-US" sz="1800" dirty="0">
                <a:solidFill>
                  <a:schemeClr val="bg2">
                    <a:lumMod val="50000"/>
                  </a:schemeClr>
                </a:solidFill>
              </a:rPr>
              <a:t>Here is a </a:t>
            </a:r>
            <a:r>
              <a:rPr lang="en-US" sz="1800" dirty="0">
                <a:solidFill>
                  <a:schemeClr val="bg2">
                    <a:lumMod val="50000"/>
                  </a:schemeClr>
                </a:solidFill>
                <a:hlinkClick r:id="rId2"/>
              </a:rPr>
              <a:t>weblink.BMTCTN.org</a:t>
            </a:r>
            <a:endParaRPr lang="en-US" sz="1800" dirty="0">
              <a:solidFill>
                <a:schemeClr val="bg2">
                  <a:lumMod val="50000"/>
                </a:schemeClr>
              </a:solidFill>
            </a:endParaRPr>
          </a:p>
          <a:p>
            <a:r>
              <a:rPr lang="en-US" sz="1800" dirty="0">
                <a:solidFill>
                  <a:schemeClr val="bg2">
                    <a:lumMod val="50000"/>
                  </a:schemeClr>
                </a:solidFill>
              </a:rPr>
              <a:t>This weblink has </a:t>
            </a:r>
            <a:r>
              <a:rPr lang="en-US" sz="1800" dirty="0" err="1">
                <a:solidFill>
                  <a:schemeClr val="tx2"/>
                </a:solidFill>
                <a:hlinkClick r:id="rId3">
                  <a:extLst>
                    <a:ext uri="{A12FA001-AC4F-418D-AE19-62706E023703}">
                      <ahyp:hlinkClr xmlns:ahyp="http://schemas.microsoft.com/office/drawing/2018/hyperlinkcolor" val="tx"/>
                    </a:ext>
                  </a:extLst>
                </a:hlinkClick>
              </a:rPr>
              <a:t>BeenFollowed.org</a:t>
            </a:r>
            <a:endParaRPr lang="en-US" sz="1800" dirty="0">
              <a:solidFill>
                <a:schemeClr val="tx2"/>
              </a:solidFill>
            </a:endParaRPr>
          </a:p>
        </p:txBody>
      </p:sp>
      <p:graphicFrame>
        <p:nvGraphicFramePr>
          <p:cNvPr id="5" name="Diagram 4">
            <a:extLst>
              <a:ext uri="{FF2B5EF4-FFF2-40B4-BE49-F238E27FC236}">
                <a16:creationId xmlns:a16="http://schemas.microsoft.com/office/drawing/2014/main" id="{40B106FD-BA25-4945-BBA1-987102FE5C1F}"/>
              </a:ext>
            </a:extLst>
          </p:cNvPr>
          <p:cNvGraphicFramePr/>
          <p:nvPr>
            <p:extLst>
              <p:ext uri="{D42A27DB-BD31-4B8C-83A1-F6EECF244321}">
                <p14:modId xmlns:p14="http://schemas.microsoft.com/office/powerpoint/2010/main" val="450652169"/>
              </p:ext>
            </p:extLst>
          </p:nvPr>
        </p:nvGraphicFramePr>
        <p:xfrm>
          <a:off x="4201042" y="645238"/>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lide Number Placeholder 5">
            <a:extLst>
              <a:ext uri="{FF2B5EF4-FFF2-40B4-BE49-F238E27FC236}">
                <a16:creationId xmlns:a16="http://schemas.microsoft.com/office/drawing/2014/main" id="{EF245BD8-AA10-A145-8AD0-5B9CF9173015}"/>
              </a:ext>
            </a:extLst>
          </p:cNvPr>
          <p:cNvSpPr>
            <a:spLocks noGrp="1"/>
          </p:cNvSpPr>
          <p:nvPr>
            <p:ph type="sldNum" sz="quarter" idx="12"/>
          </p:nvPr>
        </p:nvSpPr>
        <p:spPr/>
        <p:txBody>
          <a:bodyPr/>
          <a:lstStyle/>
          <a:p>
            <a:fld id="{AD170D46-D068-8B48-A460-9AF57A4A3A4B}" type="slidenum">
              <a:rPr lang="en-US" smtClean="0"/>
              <a:t>7</a:t>
            </a:fld>
            <a:endParaRPr lang="en-US"/>
          </a:p>
        </p:txBody>
      </p:sp>
      <p:sp>
        <p:nvSpPr>
          <p:cNvPr id="7" name="Footer Placeholder 6">
            <a:extLst>
              <a:ext uri="{FF2B5EF4-FFF2-40B4-BE49-F238E27FC236}">
                <a16:creationId xmlns:a16="http://schemas.microsoft.com/office/drawing/2014/main" id="{6B2E94B2-5203-0748-8123-4150509941F2}"/>
              </a:ext>
            </a:extLst>
          </p:cNvPr>
          <p:cNvSpPr>
            <a:spLocks noGrp="1"/>
          </p:cNvSpPr>
          <p:nvPr>
            <p:ph type="ftr" sz="quarter" idx="11"/>
          </p:nvPr>
        </p:nvSpPr>
        <p:spPr/>
        <p:txBody>
          <a:bodyPr/>
          <a:lstStyle/>
          <a:p>
            <a:r>
              <a:rPr lang="en-US"/>
              <a:t>To edit footer: View Menu/Header &amp; Footer</a:t>
            </a:r>
            <a:endParaRPr lang="en-US" dirty="0"/>
          </a:p>
        </p:txBody>
      </p:sp>
    </p:spTree>
    <p:extLst>
      <p:ext uri="{BB962C8B-B14F-4D97-AF65-F5344CB8AC3E}">
        <p14:creationId xmlns:p14="http://schemas.microsoft.com/office/powerpoint/2010/main" val="3074740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9DD338D-EF7F-FF4E-9CFF-2DAB2B03EF25}"/>
              </a:ext>
            </a:extLst>
          </p:cNvPr>
          <p:cNvSpPr>
            <a:spLocks noGrp="1"/>
          </p:cNvSpPr>
          <p:nvPr>
            <p:ph type="ftr" sz="quarter" idx="11"/>
          </p:nvPr>
        </p:nvSpPr>
        <p:spPr/>
        <p:txBody>
          <a:bodyPr/>
          <a:lstStyle/>
          <a:p>
            <a:r>
              <a:rPr lang="en-US" dirty="0"/>
              <a:t>To edit footer: View Menu/Header &amp; Footer</a:t>
            </a:r>
          </a:p>
        </p:txBody>
      </p:sp>
      <p:sp>
        <p:nvSpPr>
          <p:cNvPr id="3" name="Slide Number Placeholder 2">
            <a:extLst>
              <a:ext uri="{FF2B5EF4-FFF2-40B4-BE49-F238E27FC236}">
                <a16:creationId xmlns:a16="http://schemas.microsoft.com/office/drawing/2014/main" id="{56C4A08B-FB9D-D844-A5BB-2B92697FB2F9}"/>
              </a:ext>
            </a:extLst>
          </p:cNvPr>
          <p:cNvSpPr>
            <a:spLocks noGrp="1"/>
          </p:cNvSpPr>
          <p:nvPr>
            <p:ph type="sldNum" sz="quarter" idx="12"/>
          </p:nvPr>
        </p:nvSpPr>
        <p:spPr/>
        <p:txBody>
          <a:bodyPr/>
          <a:lstStyle/>
          <a:p>
            <a:fld id="{AD170D46-D068-8B48-A460-9AF57A4A3A4B}" type="slidenum">
              <a:rPr lang="en-US" dirty="0" smtClean="0"/>
              <a:t>8</a:t>
            </a:fld>
            <a:endParaRPr lang="en-US" dirty="0"/>
          </a:p>
        </p:txBody>
      </p:sp>
      <p:sp>
        <p:nvSpPr>
          <p:cNvPr id="4" name="Title 1">
            <a:extLst>
              <a:ext uri="{FF2B5EF4-FFF2-40B4-BE49-F238E27FC236}">
                <a16:creationId xmlns:a16="http://schemas.microsoft.com/office/drawing/2014/main" id="{7891DAF6-0567-FE46-B800-9FD972448FD6}"/>
              </a:ext>
            </a:extLst>
          </p:cNvPr>
          <p:cNvSpPr txBox="1">
            <a:spLocks/>
          </p:cNvSpPr>
          <p:nvPr/>
        </p:nvSpPr>
        <p:spPr>
          <a:xfrm>
            <a:off x="1218131" y="2791338"/>
            <a:ext cx="10575925" cy="7785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a:lstStyle>
          <a:p>
            <a:pPr>
              <a:lnSpc>
                <a:spcPct val="150000"/>
              </a:lnSpc>
            </a:pPr>
            <a:r>
              <a:rPr lang="en-US" sz="2400" dirty="0">
                <a:solidFill>
                  <a:schemeClr val="tx1"/>
                </a:solidFill>
              </a:rPr>
              <a:t>BLOOD &amp; MARROW TRANSPLANT CLINICAL TRIALS NETWORK</a:t>
            </a:r>
          </a:p>
          <a:p>
            <a:pPr>
              <a:lnSpc>
                <a:spcPct val="150000"/>
              </a:lnSpc>
            </a:pPr>
            <a:r>
              <a:rPr lang="en-US" sz="1800" b="0" dirty="0" err="1"/>
              <a:t>BMTCTN.org</a:t>
            </a:r>
            <a:endParaRPr lang="en-US" sz="1800" b="0" dirty="0"/>
          </a:p>
        </p:txBody>
      </p:sp>
      <p:sp>
        <p:nvSpPr>
          <p:cNvPr id="5" name="Subtitle 2">
            <a:extLst>
              <a:ext uri="{FF2B5EF4-FFF2-40B4-BE49-F238E27FC236}">
                <a16:creationId xmlns:a16="http://schemas.microsoft.com/office/drawing/2014/main" id="{63943DAC-B672-884E-A635-4C4D129E890C}"/>
              </a:ext>
            </a:extLst>
          </p:cNvPr>
          <p:cNvSpPr txBox="1">
            <a:spLocks/>
          </p:cNvSpPr>
          <p:nvPr/>
        </p:nvSpPr>
        <p:spPr>
          <a:xfrm>
            <a:off x="1218131" y="4171166"/>
            <a:ext cx="4047935" cy="15307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For more information, please contact</a:t>
            </a:r>
          </a:p>
          <a:p>
            <a:pPr marL="0" indent="0">
              <a:buFont typeface="Arial" panose="020B0604020202020204" pitchFamily="34" charset="0"/>
              <a:buNone/>
            </a:pPr>
            <a:r>
              <a:rPr lang="en-US" sz="1800" dirty="0"/>
              <a:t>Name</a:t>
            </a:r>
          </a:p>
          <a:p>
            <a:pPr marL="0" indent="0">
              <a:buFont typeface="Arial" panose="020B0604020202020204" pitchFamily="34" charset="0"/>
              <a:buNone/>
            </a:pPr>
            <a:r>
              <a:rPr lang="en-US" sz="1800" dirty="0"/>
              <a:t>Title</a:t>
            </a:r>
          </a:p>
          <a:p>
            <a:pPr marL="0" indent="0">
              <a:buFont typeface="Arial" panose="020B0604020202020204" pitchFamily="34" charset="0"/>
              <a:buNone/>
            </a:pPr>
            <a:r>
              <a:rPr lang="en-US" sz="1800" dirty="0"/>
              <a:t>Email</a:t>
            </a:r>
          </a:p>
        </p:txBody>
      </p:sp>
      <p:sp>
        <p:nvSpPr>
          <p:cNvPr id="7" name="TextBox 6">
            <a:extLst>
              <a:ext uri="{FF2B5EF4-FFF2-40B4-BE49-F238E27FC236}">
                <a16:creationId xmlns:a16="http://schemas.microsoft.com/office/drawing/2014/main" id="{FCAED356-AB76-8A4C-A710-C4030E245169}"/>
              </a:ext>
            </a:extLst>
          </p:cNvPr>
          <p:cNvSpPr txBox="1"/>
          <p:nvPr/>
        </p:nvSpPr>
        <p:spPr>
          <a:xfrm>
            <a:off x="9055636" y="5591664"/>
            <a:ext cx="2544417" cy="461665"/>
          </a:xfrm>
          <a:prstGeom prst="rect">
            <a:avLst/>
          </a:prstGeom>
          <a:noFill/>
        </p:spPr>
        <p:txBody>
          <a:bodyPr wrap="square" rtlCol="0">
            <a:spAutoFit/>
          </a:bodyPr>
          <a:lstStyle/>
          <a:p>
            <a:r>
              <a:rPr lang="en-US" sz="2400" b="1" dirty="0">
                <a:solidFill>
                  <a:schemeClr val="tx2"/>
                </a:solidFill>
                <a:latin typeface="+mj-lt"/>
              </a:rPr>
              <a:t>THANK YOU!</a:t>
            </a:r>
          </a:p>
        </p:txBody>
      </p:sp>
      <p:pic>
        <p:nvPicPr>
          <p:cNvPr id="6" name="Picture 5">
            <a:extLst>
              <a:ext uri="{FF2B5EF4-FFF2-40B4-BE49-F238E27FC236}">
                <a16:creationId xmlns:a16="http://schemas.microsoft.com/office/drawing/2014/main" id="{7D6AE6BA-851A-0E73-D0B7-5498CA6A3963}"/>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218131" y="615279"/>
            <a:ext cx="2521847" cy="1590981"/>
          </a:xfrm>
          <a:prstGeom prst="rect">
            <a:avLst/>
          </a:prstGeom>
          <a:noFill/>
          <a:ln>
            <a:noFill/>
          </a:ln>
        </p:spPr>
      </p:pic>
    </p:spTree>
    <p:extLst>
      <p:ext uri="{BB962C8B-B14F-4D97-AF65-F5344CB8AC3E}">
        <p14:creationId xmlns:p14="http://schemas.microsoft.com/office/powerpoint/2010/main" val="267793933"/>
      </p:ext>
    </p:extLst>
  </p:cSld>
  <p:clrMapOvr>
    <a:masterClrMapping/>
  </p:clrMapOvr>
</p:sld>
</file>

<file path=ppt/theme/theme1.xml><?xml version="1.0" encoding="utf-8"?>
<a:theme xmlns:a="http://schemas.openxmlformats.org/drawingml/2006/main" name="Office Theme">
  <a:themeElements>
    <a:clrScheme name="Custom 15">
      <a:dk1>
        <a:srgbClr val="000000"/>
      </a:dk1>
      <a:lt1>
        <a:srgbClr val="FFFFFF"/>
      </a:lt1>
      <a:dk2>
        <a:srgbClr val="663277"/>
      </a:dk2>
      <a:lt2>
        <a:srgbClr val="BABDC7"/>
      </a:lt2>
      <a:accent1>
        <a:srgbClr val="444444"/>
      </a:accent1>
      <a:accent2>
        <a:srgbClr val="9F4CB9"/>
      </a:accent2>
      <a:accent3>
        <a:srgbClr val="A5A5A5"/>
      </a:accent3>
      <a:accent4>
        <a:srgbClr val="FFC000"/>
      </a:accent4>
      <a:accent5>
        <a:srgbClr val="0079C1"/>
      </a:accent5>
      <a:accent6>
        <a:srgbClr val="00355E"/>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474889825DB3489F4AF39B2493331F" ma:contentTypeVersion="13" ma:contentTypeDescription="Create a new document." ma:contentTypeScope="" ma:versionID="012896b878600f2ef47c1f53dc8f5956">
  <xsd:schema xmlns:xsd="http://www.w3.org/2001/XMLSchema" xmlns:xs="http://www.w3.org/2001/XMLSchema" xmlns:p="http://schemas.microsoft.com/office/2006/metadata/properties" xmlns:ns2="d71eacbb-371c-44bb-b6de-4a7189cc2523" xmlns:ns3="70bc113a-c9a3-4599-85f0-a12cbd98fa11" targetNamespace="http://schemas.microsoft.com/office/2006/metadata/properties" ma:root="true" ma:fieldsID="92e43cca933456f3ebebf7c70419e719" ns2:_="" ns3:_="">
    <xsd:import namespace="d71eacbb-371c-44bb-b6de-4a7189cc2523"/>
    <xsd:import namespace="70bc113a-c9a3-4599-85f0-a12cbd98fa1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1eacbb-371c-44bb-b6de-4a7189cc25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0bc113a-c9a3-4599-85f0-a12cbd98fa1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C66E0A1-C33B-458A-9877-DA566CB7A0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1eacbb-371c-44bb-b6de-4a7189cc2523"/>
    <ds:schemaRef ds:uri="70bc113a-c9a3-4599-85f0-a12cbd98fa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558679-17F3-4E47-AE7D-356CB2BFFE2C}">
  <ds:schemaRefs>
    <ds:schemaRef ds:uri="http://schemas.microsoft.com/sharepoint/v3/contenttype/forms"/>
  </ds:schemaRefs>
</ds:datastoreItem>
</file>

<file path=customXml/itemProps3.xml><?xml version="1.0" encoding="utf-8"?>
<ds:datastoreItem xmlns:ds="http://schemas.openxmlformats.org/officeDocument/2006/customXml" ds:itemID="{FC1B6192-D2C3-4389-B8D9-DB29C7EF2BE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331</TotalTime>
  <Words>535</Words>
  <Application>Microsoft Office PowerPoint</Application>
  <PresentationFormat>Widescreen</PresentationFormat>
  <Paragraphs>80</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Times New Roman</vt:lpstr>
      <vt:lpstr>Office Theme</vt:lpstr>
      <vt:lpstr>PowerPoint Presentation</vt:lpstr>
      <vt:lpstr>Conflict of Interest Disclosure</vt:lpstr>
      <vt:lpstr>Example Content Slide </vt:lpstr>
      <vt:lpstr>TODAY’S AGENDA:</vt:lpstr>
      <vt:lpstr>THIS IS A 36-POINT PURPLE HEADLINE </vt:lpstr>
      <vt:lpstr>PowerPoint Presentation</vt:lpstr>
      <vt:lpstr>THIS IS A SLIDE WITH A PHOTO  OR CHART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Marie Forrester</dc:creator>
  <cp:lastModifiedBy>Adam D'Andrea</cp:lastModifiedBy>
  <cp:revision>33</cp:revision>
  <dcterms:created xsi:type="dcterms:W3CDTF">2021-11-12T19:25:43Z</dcterms:created>
  <dcterms:modified xsi:type="dcterms:W3CDTF">2024-02-06T16:43:56Z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0x010100A4474889825DB3489F4AF39B2493331F</vt:lpwstr>
  </property>
</Properties>
</file>